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545338" cy="43272075"/>
  <p:notesSz cx="6858000" cy="9144000"/>
  <p:embeddedFontLst>
    <p:embeddedFont>
      <p:font typeface="Aleo" panose="00000500000000000000" pitchFamily="2" charset="0"/>
      <p:regular r:id="rId3"/>
      <p:bold r:id="rId4"/>
      <p:italic r:id="rId5"/>
      <p:boldItalic r:id="rId6"/>
    </p:embeddedFont>
    <p:embeddedFont>
      <p:font typeface="Aleo Bold" panose="00000800000000000000" charset="0"/>
      <p:regular r:id="rId7"/>
    </p:embeddedFont>
    <p:embeddedFont>
      <p:font typeface="Gill Sans MT" panose="020B0502020104020203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061092" rtl="0" eaLnBrk="1" latinLnBrk="0" hangingPunct="1">
      <a:defRPr sz="7993" kern="1200">
        <a:solidFill>
          <a:schemeClr val="tx1"/>
        </a:solidFill>
        <a:latin typeface="+mn-lt"/>
        <a:ea typeface="+mn-ea"/>
        <a:cs typeface="+mn-cs"/>
      </a:defRPr>
    </a:lvl1pPr>
    <a:lvl2pPr marL="2030546" algn="l" defTabSz="4061092" rtl="0" eaLnBrk="1" latinLnBrk="0" hangingPunct="1">
      <a:defRPr sz="7993" kern="1200">
        <a:solidFill>
          <a:schemeClr val="tx1"/>
        </a:solidFill>
        <a:latin typeface="+mn-lt"/>
        <a:ea typeface="+mn-ea"/>
        <a:cs typeface="+mn-cs"/>
      </a:defRPr>
    </a:lvl2pPr>
    <a:lvl3pPr marL="4061092" algn="l" defTabSz="4061092" rtl="0" eaLnBrk="1" latinLnBrk="0" hangingPunct="1">
      <a:defRPr sz="7993" kern="1200">
        <a:solidFill>
          <a:schemeClr val="tx1"/>
        </a:solidFill>
        <a:latin typeface="+mn-lt"/>
        <a:ea typeface="+mn-ea"/>
        <a:cs typeface="+mn-cs"/>
      </a:defRPr>
    </a:lvl3pPr>
    <a:lvl4pPr marL="6091643" algn="l" defTabSz="4061092" rtl="0" eaLnBrk="1" latinLnBrk="0" hangingPunct="1">
      <a:defRPr sz="7993" kern="1200">
        <a:solidFill>
          <a:schemeClr val="tx1"/>
        </a:solidFill>
        <a:latin typeface="+mn-lt"/>
        <a:ea typeface="+mn-ea"/>
        <a:cs typeface="+mn-cs"/>
      </a:defRPr>
    </a:lvl4pPr>
    <a:lvl5pPr marL="8122189" algn="l" defTabSz="4061092" rtl="0" eaLnBrk="1" latinLnBrk="0" hangingPunct="1">
      <a:defRPr sz="7993" kern="1200">
        <a:solidFill>
          <a:schemeClr val="tx1"/>
        </a:solidFill>
        <a:latin typeface="+mn-lt"/>
        <a:ea typeface="+mn-ea"/>
        <a:cs typeface="+mn-cs"/>
      </a:defRPr>
    </a:lvl5pPr>
    <a:lvl6pPr marL="10152735" algn="l" defTabSz="4061092" rtl="0" eaLnBrk="1" latinLnBrk="0" hangingPunct="1">
      <a:defRPr sz="7993" kern="1200">
        <a:solidFill>
          <a:schemeClr val="tx1"/>
        </a:solidFill>
        <a:latin typeface="+mn-lt"/>
        <a:ea typeface="+mn-ea"/>
        <a:cs typeface="+mn-cs"/>
      </a:defRPr>
    </a:lvl6pPr>
    <a:lvl7pPr marL="12183286" algn="l" defTabSz="4061092" rtl="0" eaLnBrk="1" latinLnBrk="0" hangingPunct="1">
      <a:defRPr sz="7993" kern="1200">
        <a:solidFill>
          <a:schemeClr val="tx1"/>
        </a:solidFill>
        <a:latin typeface="+mn-lt"/>
        <a:ea typeface="+mn-ea"/>
        <a:cs typeface="+mn-cs"/>
      </a:defRPr>
    </a:lvl7pPr>
    <a:lvl8pPr marL="14213832" algn="l" defTabSz="4061092" rtl="0" eaLnBrk="1" latinLnBrk="0" hangingPunct="1">
      <a:defRPr sz="7993" kern="1200">
        <a:solidFill>
          <a:schemeClr val="tx1"/>
        </a:solidFill>
        <a:latin typeface="+mn-lt"/>
        <a:ea typeface="+mn-ea"/>
        <a:cs typeface="+mn-cs"/>
      </a:defRPr>
    </a:lvl8pPr>
    <a:lvl9pPr marL="16244383" algn="l" defTabSz="4061092" rtl="0" eaLnBrk="1" latinLnBrk="0" hangingPunct="1">
      <a:defRPr sz="799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80" userDrawn="1">
          <p15:clr>
            <a:srgbClr val="A4A3A4"/>
          </p15:clr>
        </p15:guide>
        <p15:guide id="2" pos="96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CBA1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7683B5-B1BF-4F1B-8B4E-B8B17B592F2C}" v="48" dt="2024-04-22T18:31:07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834" y="18"/>
      </p:cViewPr>
      <p:guideLst>
        <p:guide orient="horz" pos="12780"/>
        <p:guide pos="96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A ALVES CORREA" userId="d8e7d5e5-4e32-4341-8a80-bf62959c1798" providerId="ADAL" clId="{377683B5-B1BF-4F1B-8B4E-B8B17B592F2C}"/>
    <pc:docChg chg="undo custSel modSld">
      <pc:chgData name="CAMILA ALVES CORREA" userId="d8e7d5e5-4e32-4341-8a80-bf62959c1798" providerId="ADAL" clId="{377683B5-B1BF-4F1B-8B4E-B8B17B592F2C}" dt="2024-04-22T18:32:11.760" v="480" actId="1076"/>
      <pc:docMkLst>
        <pc:docMk/>
      </pc:docMkLst>
      <pc:sldChg chg="addSp delSp modSp mod">
        <pc:chgData name="CAMILA ALVES CORREA" userId="d8e7d5e5-4e32-4341-8a80-bf62959c1798" providerId="ADAL" clId="{377683B5-B1BF-4F1B-8B4E-B8B17B592F2C}" dt="2024-04-22T18:32:11.760" v="480" actId="1076"/>
        <pc:sldMkLst>
          <pc:docMk/>
          <pc:sldMk cId="0" sldId="256"/>
        </pc:sldMkLst>
        <pc:spChg chg="del mod">
          <ac:chgData name="CAMILA ALVES CORREA" userId="d8e7d5e5-4e32-4341-8a80-bf62959c1798" providerId="ADAL" clId="{377683B5-B1BF-4F1B-8B4E-B8B17B592F2C}" dt="2024-04-22T18:15:20.209" v="364" actId="478"/>
          <ac:spMkLst>
            <pc:docMk/>
            <pc:sldMk cId="0" sldId="256"/>
            <ac:spMk id="2" creationId="{00000000-0000-0000-0000-000000000000}"/>
          </ac:spMkLst>
        </pc:spChg>
        <pc:spChg chg="del mod">
          <ac:chgData name="CAMILA ALVES CORREA" userId="d8e7d5e5-4e32-4341-8a80-bf62959c1798" providerId="ADAL" clId="{377683B5-B1BF-4F1B-8B4E-B8B17B592F2C}" dt="2024-04-22T17:25:25.968" v="162" actId="478"/>
          <ac:spMkLst>
            <pc:docMk/>
            <pc:sldMk cId="0" sldId="256"/>
            <ac:spMk id="3" creationId="{00000000-0000-0000-0000-000000000000}"/>
          </ac:spMkLst>
        </pc:spChg>
        <pc:spChg chg="mod">
          <ac:chgData name="CAMILA ALVES CORREA" userId="d8e7d5e5-4e32-4341-8a80-bf62959c1798" providerId="ADAL" clId="{377683B5-B1BF-4F1B-8B4E-B8B17B592F2C}" dt="2024-04-22T18:32:11.760" v="480" actId="1076"/>
          <ac:spMkLst>
            <pc:docMk/>
            <pc:sldMk cId="0" sldId="256"/>
            <ac:spMk id="4" creationId="{00000000-0000-0000-0000-000000000000}"/>
          </ac:spMkLst>
        </pc:spChg>
        <pc:spChg chg="del mod">
          <ac:chgData name="CAMILA ALVES CORREA" userId="d8e7d5e5-4e32-4341-8a80-bf62959c1798" providerId="ADAL" clId="{377683B5-B1BF-4F1B-8B4E-B8B17B592F2C}" dt="2024-04-22T18:31:17.330" v="478" actId="478"/>
          <ac:spMkLst>
            <pc:docMk/>
            <pc:sldMk cId="0" sldId="256"/>
            <ac:spMk id="5" creationId="{00000000-0000-0000-0000-000000000000}"/>
          </ac:spMkLst>
        </pc:spChg>
        <pc:spChg chg="del mod">
          <ac:chgData name="CAMILA ALVES CORREA" userId="d8e7d5e5-4e32-4341-8a80-bf62959c1798" providerId="ADAL" clId="{377683B5-B1BF-4F1B-8B4E-B8B17B592F2C}" dt="2024-04-22T18:11:51.424" v="334" actId="478"/>
          <ac:spMkLst>
            <pc:docMk/>
            <pc:sldMk cId="0" sldId="256"/>
            <ac:spMk id="6" creationId="{00000000-0000-0000-0000-000000000000}"/>
          </ac:spMkLst>
        </pc:spChg>
        <pc:spChg chg="del mod">
          <ac:chgData name="CAMILA ALVES CORREA" userId="d8e7d5e5-4e32-4341-8a80-bf62959c1798" providerId="ADAL" clId="{377683B5-B1BF-4F1B-8B4E-B8B17B592F2C}" dt="2024-04-22T17:54:57.108" v="246" actId="478"/>
          <ac:spMkLst>
            <pc:docMk/>
            <pc:sldMk cId="0" sldId="256"/>
            <ac:spMk id="7" creationId="{00000000-0000-0000-0000-000000000000}"/>
          </ac:spMkLst>
        </pc:spChg>
        <pc:spChg chg="mod">
          <ac:chgData name="CAMILA ALVES CORREA" userId="d8e7d5e5-4e32-4341-8a80-bf62959c1798" providerId="ADAL" clId="{377683B5-B1BF-4F1B-8B4E-B8B17B592F2C}" dt="2024-04-22T18:25:23.984" v="436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CAMILA ALVES CORREA" userId="d8e7d5e5-4e32-4341-8a80-bf62959c1798" providerId="ADAL" clId="{377683B5-B1BF-4F1B-8B4E-B8B17B592F2C}" dt="2024-04-22T17:47:45.380" v="229" actId="14100"/>
          <ac:spMkLst>
            <pc:docMk/>
            <pc:sldMk cId="0" sldId="256"/>
            <ac:spMk id="12" creationId="{00000000-0000-0000-0000-000000000000}"/>
          </ac:spMkLst>
        </pc:spChg>
        <pc:spChg chg="mod">
          <ac:chgData name="CAMILA ALVES CORREA" userId="d8e7d5e5-4e32-4341-8a80-bf62959c1798" providerId="ADAL" clId="{377683B5-B1BF-4F1B-8B4E-B8B17B592F2C}" dt="2024-04-22T18:18:50.511" v="397" actId="1076"/>
          <ac:spMkLst>
            <pc:docMk/>
            <pc:sldMk cId="0" sldId="256"/>
            <ac:spMk id="15" creationId="{00000000-0000-0000-0000-000000000000}"/>
          </ac:spMkLst>
        </pc:spChg>
        <pc:spChg chg="mod">
          <ac:chgData name="CAMILA ALVES CORREA" userId="d8e7d5e5-4e32-4341-8a80-bf62959c1798" providerId="ADAL" clId="{377683B5-B1BF-4F1B-8B4E-B8B17B592F2C}" dt="2024-04-22T18:25:28.889" v="437" actId="255"/>
          <ac:spMkLst>
            <pc:docMk/>
            <pc:sldMk cId="0" sldId="256"/>
            <ac:spMk id="18" creationId="{00000000-0000-0000-0000-000000000000}"/>
          </ac:spMkLst>
        </pc:spChg>
        <pc:spChg chg="mod">
          <ac:chgData name="CAMILA ALVES CORREA" userId="d8e7d5e5-4e32-4341-8a80-bf62959c1798" providerId="ADAL" clId="{377683B5-B1BF-4F1B-8B4E-B8B17B592F2C}" dt="2024-04-22T18:25:15.072" v="434" actId="1076"/>
          <ac:spMkLst>
            <pc:docMk/>
            <pc:sldMk cId="0" sldId="256"/>
            <ac:spMk id="19" creationId="{00000000-0000-0000-0000-000000000000}"/>
          </ac:spMkLst>
        </pc:spChg>
        <pc:spChg chg="mod">
          <ac:chgData name="CAMILA ALVES CORREA" userId="d8e7d5e5-4e32-4341-8a80-bf62959c1798" providerId="ADAL" clId="{377683B5-B1BF-4F1B-8B4E-B8B17B592F2C}" dt="2024-04-22T17:45:29.210" v="218" actId="14100"/>
          <ac:spMkLst>
            <pc:docMk/>
            <pc:sldMk cId="0" sldId="256"/>
            <ac:spMk id="21" creationId="{00000000-0000-0000-0000-000000000000}"/>
          </ac:spMkLst>
        </pc:spChg>
        <pc:spChg chg="mod">
          <ac:chgData name="CAMILA ALVES CORREA" userId="d8e7d5e5-4e32-4341-8a80-bf62959c1798" providerId="ADAL" clId="{377683B5-B1BF-4F1B-8B4E-B8B17B592F2C}" dt="2024-04-22T18:24:32.174" v="429" actId="1076"/>
          <ac:spMkLst>
            <pc:docMk/>
            <pc:sldMk cId="0" sldId="256"/>
            <ac:spMk id="24" creationId="{00000000-0000-0000-0000-000000000000}"/>
          </ac:spMkLst>
        </pc:spChg>
        <pc:spChg chg="mod">
          <ac:chgData name="CAMILA ALVES CORREA" userId="d8e7d5e5-4e32-4341-8a80-bf62959c1798" providerId="ADAL" clId="{377683B5-B1BF-4F1B-8B4E-B8B17B592F2C}" dt="2024-04-22T18:29:12.308" v="468" actId="14100"/>
          <ac:spMkLst>
            <pc:docMk/>
            <pc:sldMk cId="0" sldId="256"/>
            <ac:spMk id="25" creationId="{00000000-0000-0000-0000-000000000000}"/>
          </ac:spMkLst>
        </pc:spChg>
        <pc:spChg chg="mod">
          <ac:chgData name="CAMILA ALVES CORREA" userId="d8e7d5e5-4e32-4341-8a80-bf62959c1798" providerId="ADAL" clId="{377683B5-B1BF-4F1B-8B4E-B8B17B592F2C}" dt="2024-04-22T17:47:05.165" v="226" actId="14100"/>
          <ac:spMkLst>
            <pc:docMk/>
            <pc:sldMk cId="0" sldId="256"/>
            <ac:spMk id="27" creationId="{00000000-0000-0000-0000-000000000000}"/>
          </ac:spMkLst>
        </pc:spChg>
        <pc:spChg chg="mod">
          <ac:chgData name="CAMILA ALVES CORREA" userId="d8e7d5e5-4e32-4341-8a80-bf62959c1798" providerId="ADAL" clId="{377683B5-B1BF-4F1B-8B4E-B8B17B592F2C}" dt="2024-04-22T18:23:28.791" v="419" actId="1076"/>
          <ac:spMkLst>
            <pc:docMk/>
            <pc:sldMk cId="0" sldId="256"/>
            <ac:spMk id="29" creationId="{00000000-0000-0000-0000-000000000000}"/>
          </ac:spMkLst>
        </pc:spChg>
        <pc:spChg chg="mod">
          <ac:chgData name="CAMILA ALVES CORREA" userId="d8e7d5e5-4e32-4341-8a80-bf62959c1798" providerId="ADAL" clId="{377683B5-B1BF-4F1B-8B4E-B8B17B592F2C}" dt="2024-04-22T18:26:04.172" v="440" actId="1076"/>
          <ac:spMkLst>
            <pc:docMk/>
            <pc:sldMk cId="0" sldId="256"/>
            <ac:spMk id="30" creationId="{00000000-0000-0000-0000-000000000000}"/>
          </ac:spMkLst>
        </pc:spChg>
        <pc:spChg chg="mod">
          <ac:chgData name="CAMILA ALVES CORREA" userId="d8e7d5e5-4e32-4341-8a80-bf62959c1798" providerId="ADAL" clId="{377683B5-B1BF-4F1B-8B4E-B8B17B592F2C}" dt="2024-04-22T17:45:05.530" v="216" actId="14100"/>
          <ac:spMkLst>
            <pc:docMk/>
            <pc:sldMk cId="0" sldId="256"/>
            <ac:spMk id="32" creationId="{00000000-0000-0000-0000-000000000000}"/>
          </ac:spMkLst>
        </pc:spChg>
        <pc:spChg chg="mod">
          <ac:chgData name="CAMILA ALVES CORREA" userId="d8e7d5e5-4e32-4341-8a80-bf62959c1798" providerId="ADAL" clId="{377683B5-B1BF-4F1B-8B4E-B8B17B592F2C}" dt="2024-04-22T18:23:17.234" v="417" actId="1076"/>
          <ac:spMkLst>
            <pc:docMk/>
            <pc:sldMk cId="0" sldId="256"/>
            <ac:spMk id="34" creationId="{00000000-0000-0000-0000-000000000000}"/>
          </ac:spMkLst>
        </pc:spChg>
        <pc:spChg chg="mod">
          <ac:chgData name="CAMILA ALVES CORREA" userId="d8e7d5e5-4e32-4341-8a80-bf62959c1798" providerId="ADAL" clId="{377683B5-B1BF-4F1B-8B4E-B8B17B592F2C}" dt="2024-04-22T18:23:10.211" v="415" actId="1076"/>
          <ac:spMkLst>
            <pc:docMk/>
            <pc:sldMk cId="0" sldId="256"/>
            <ac:spMk id="35" creationId="{00000000-0000-0000-0000-000000000000}"/>
          </ac:spMkLst>
        </pc:spChg>
        <pc:spChg chg="del mod">
          <ac:chgData name="CAMILA ALVES CORREA" userId="d8e7d5e5-4e32-4341-8a80-bf62959c1798" providerId="ADAL" clId="{377683B5-B1BF-4F1B-8B4E-B8B17B592F2C}" dt="2024-04-22T17:25:17.239" v="160" actId="478"/>
          <ac:spMkLst>
            <pc:docMk/>
            <pc:sldMk cId="0" sldId="256"/>
            <ac:spMk id="36" creationId="{00000000-0000-0000-0000-000000000000}"/>
          </ac:spMkLst>
        </pc:spChg>
        <pc:spChg chg="del mod">
          <ac:chgData name="CAMILA ALVES CORREA" userId="d8e7d5e5-4e32-4341-8a80-bf62959c1798" providerId="ADAL" clId="{377683B5-B1BF-4F1B-8B4E-B8B17B592F2C}" dt="2024-04-22T17:25:33.404" v="164" actId="478"/>
          <ac:spMkLst>
            <pc:docMk/>
            <pc:sldMk cId="0" sldId="256"/>
            <ac:spMk id="37" creationId="{00000000-0000-0000-0000-000000000000}"/>
          </ac:spMkLst>
        </pc:spChg>
        <pc:spChg chg="mod">
          <ac:chgData name="CAMILA ALVES CORREA" userId="d8e7d5e5-4e32-4341-8a80-bf62959c1798" providerId="ADAL" clId="{377683B5-B1BF-4F1B-8B4E-B8B17B592F2C}" dt="2024-04-22T17:27:20.067" v="167" actId="207"/>
          <ac:spMkLst>
            <pc:docMk/>
            <pc:sldMk cId="0" sldId="256"/>
            <ac:spMk id="39" creationId="{00000000-0000-0000-0000-000000000000}"/>
          </ac:spMkLst>
        </pc:spChg>
        <pc:spChg chg="mod">
          <ac:chgData name="CAMILA ALVES CORREA" userId="d8e7d5e5-4e32-4341-8a80-bf62959c1798" providerId="ADAL" clId="{377683B5-B1BF-4F1B-8B4E-B8B17B592F2C}" dt="2024-04-22T17:27:20.067" v="167" actId="207"/>
          <ac:spMkLst>
            <pc:docMk/>
            <pc:sldMk cId="0" sldId="256"/>
            <ac:spMk id="40" creationId="{00000000-0000-0000-0000-000000000000}"/>
          </ac:spMkLst>
        </pc:spChg>
        <pc:spChg chg="mod">
          <ac:chgData name="CAMILA ALVES CORREA" userId="d8e7d5e5-4e32-4341-8a80-bf62959c1798" providerId="ADAL" clId="{377683B5-B1BF-4F1B-8B4E-B8B17B592F2C}" dt="2024-04-22T18:19:16.934" v="401" actId="1076"/>
          <ac:spMkLst>
            <pc:docMk/>
            <pc:sldMk cId="0" sldId="256"/>
            <ac:spMk id="41" creationId="{00000000-0000-0000-0000-000000000000}"/>
          </ac:spMkLst>
        </pc:spChg>
        <pc:spChg chg="del mod">
          <ac:chgData name="CAMILA ALVES CORREA" userId="d8e7d5e5-4e32-4341-8a80-bf62959c1798" providerId="ADAL" clId="{377683B5-B1BF-4F1B-8B4E-B8B17B592F2C}" dt="2024-04-22T17:25:29.981" v="163" actId="478"/>
          <ac:spMkLst>
            <pc:docMk/>
            <pc:sldMk cId="0" sldId="256"/>
            <ac:spMk id="42" creationId="{00000000-0000-0000-0000-000000000000}"/>
          </ac:spMkLst>
        </pc:spChg>
        <pc:spChg chg="del mod">
          <ac:chgData name="CAMILA ALVES CORREA" userId="d8e7d5e5-4e32-4341-8a80-bf62959c1798" providerId="ADAL" clId="{377683B5-B1BF-4F1B-8B4E-B8B17B592F2C}" dt="2024-04-22T17:55:18.779" v="250" actId="478"/>
          <ac:spMkLst>
            <pc:docMk/>
            <pc:sldMk cId="0" sldId="256"/>
            <ac:spMk id="43" creationId="{00000000-0000-0000-0000-000000000000}"/>
          </ac:spMkLst>
        </pc:spChg>
        <pc:spChg chg="del mod">
          <ac:chgData name="CAMILA ALVES CORREA" userId="d8e7d5e5-4e32-4341-8a80-bf62959c1798" providerId="ADAL" clId="{377683B5-B1BF-4F1B-8B4E-B8B17B592F2C}" dt="2024-04-22T15:24:35.109" v="54" actId="478"/>
          <ac:spMkLst>
            <pc:docMk/>
            <pc:sldMk cId="0" sldId="256"/>
            <ac:spMk id="44" creationId="{00000000-0000-0000-0000-000000000000}"/>
          </ac:spMkLst>
        </pc:spChg>
        <pc:spChg chg="mod">
          <ac:chgData name="CAMILA ALVES CORREA" userId="d8e7d5e5-4e32-4341-8a80-bf62959c1798" providerId="ADAL" clId="{377683B5-B1BF-4F1B-8B4E-B8B17B592F2C}" dt="2024-04-22T18:18:40.727" v="395" actId="14100"/>
          <ac:spMkLst>
            <pc:docMk/>
            <pc:sldMk cId="0" sldId="256"/>
            <ac:spMk id="45" creationId="{00000000-0000-0000-0000-000000000000}"/>
          </ac:spMkLst>
        </pc:spChg>
        <pc:spChg chg="add del mod">
          <ac:chgData name="CAMILA ALVES CORREA" userId="d8e7d5e5-4e32-4341-8a80-bf62959c1798" providerId="ADAL" clId="{377683B5-B1BF-4F1B-8B4E-B8B17B592F2C}" dt="2024-04-22T17:25:37.111" v="165" actId="478"/>
          <ac:spMkLst>
            <pc:docMk/>
            <pc:sldMk cId="0" sldId="256"/>
            <ac:spMk id="46" creationId="{5FF9996F-C1D3-6C76-BFA4-5BB70A05AE08}"/>
          </ac:spMkLst>
        </pc:spChg>
        <pc:spChg chg="add mod">
          <ac:chgData name="CAMILA ALVES CORREA" userId="d8e7d5e5-4e32-4341-8a80-bf62959c1798" providerId="ADAL" clId="{377683B5-B1BF-4F1B-8B4E-B8B17B592F2C}" dt="2024-04-22T17:27:26.711" v="168" actId="207"/>
          <ac:spMkLst>
            <pc:docMk/>
            <pc:sldMk cId="0" sldId="256"/>
            <ac:spMk id="47" creationId="{9AD2C025-04F6-3047-4FE9-4FB7DCF082EA}"/>
          </ac:spMkLst>
        </pc:spChg>
        <pc:spChg chg="mod">
          <ac:chgData name="CAMILA ALVES CORREA" userId="d8e7d5e5-4e32-4341-8a80-bf62959c1798" providerId="ADAL" clId="{377683B5-B1BF-4F1B-8B4E-B8B17B592F2C}" dt="2024-04-22T17:46:35.492" v="224" actId="14100"/>
          <ac:spMkLst>
            <pc:docMk/>
            <pc:sldMk cId="0" sldId="256"/>
            <ac:spMk id="49" creationId="{83CC771B-BC6C-FD9E-2202-B7D96B399D48}"/>
          </ac:spMkLst>
        </pc:spChg>
        <pc:spChg chg="mod">
          <ac:chgData name="CAMILA ALVES CORREA" userId="d8e7d5e5-4e32-4341-8a80-bf62959c1798" providerId="ADAL" clId="{377683B5-B1BF-4F1B-8B4E-B8B17B592F2C}" dt="2024-04-22T15:36:57.835" v="95"/>
          <ac:spMkLst>
            <pc:docMk/>
            <pc:sldMk cId="0" sldId="256"/>
            <ac:spMk id="50" creationId="{26744D99-7E08-F1D9-DC58-96E06C4073A2}"/>
          </ac:spMkLst>
        </pc:spChg>
        <pc:spChg chg="add mod">
          <ac:chgData name="CAMILA ALVES CORREA" userId="d8e7d5e5-4e32-4341-8a80-bf62959c1798" providerId="ADAL" clId="{377683B5-B1BF-4F1B-8B4E-B8B17B592F2C}" dt="2024-04-22T18:08:24.813" v="309" actId="1076"/>
          <ac:spMkLst>
            <pc:docMk/>
            <pc:sldMk cId="0" sldId="256"/>
            <ac:spMk id="51" creationId="{068FC79A-D671-6FA4-624C-709006A9624C}"/>
          </ac:spMkLst>
        </pc:spChg>
        <pc:spChg chg="add mod">
          <ac:chgData name="CAMILA ALVES CORREA" userId="d8e7d5e5-4e32-4341-8a80-bf62959c1798" providerId="ADAL" clId="{377683B5-B1BF-4F1B-8B4E-B8B17B592F2C}" dt="2024-04-22T18:08:43.617" v="312" actId="1076"/>
          <ac:spMkLst>
            <pc:docMk/>
            <pc:sldMk cId="0" sldId="256"/>
            <ac:spMk id="53" creationId="{9F46F9A6-DFB0-9DE7-D494-0FE06D70E728}"/>
          </ac:spMkLst>
        </pc:spChg>
        <pc:spChg chg="add del mod">
          <ac:chgData name="CAMILA ALVES CORREA" userId="d8e7d5e5-4e32-4341-8a80-bf62959c1798" providerId="ADAL" clId="{377683B5-B1BF-4F1B-8B4E-B8B17B592F2C}" dt="2024-04-22T15:40:01.003" v="154" actId="478"/>
          <ac:spMkLst>
            <pc:docMk/>
            <pc:sldMk cId="0" sldId="256"/>
            <ac:spMk id="54" creationId="{3FF1AD19-2E42-2CF7-F4AA-5F64D748B49D}"/>
          </ac:spMkLst>
        </pc:spChg>
        <pc:spChg chg="add del mod">
          <ac:chgData name="CAMILA ALVES CORREA" userId="d8e7d5e5-4e32-4341-8a80-bf62959c1798" providerId="ADAL" clId="{377683B5-B1BF-4F1B-8B4E-B8B17B592F2C}" dt="2024-04-22T17:25:21.192" v="161" actId="478"/>
          <ac:spMkLst>
            <pc:docMk/>
            <pc:sldMk cId="0" sldId="256"/>
            <ac:spMk id="55" creationId="{84599E6B-8808-14BE-6E03-7112A55F3D3C}"/>
          </ac:spMkLst>
        </pc:spChg>
        <pc:spChg chg="add del">
          <ac:chgData name="CAMILA ALVES CORREA" userId="d8e7d5e5-4e32-4341-8a80-bf62959c1798" providerId="ADAL" clId="{377683B5-B1BF-4F1B-8B4E-B8B17B592F2C}" dt="2024-04-22T17:40:44.653" v="187" actId="22"/>
          <ac:spMkLst>
            <pc:docMk/>
            <pc:sldMk cId="0" sldId="256"/>
            <ac:spMk id="57" creationId="{60C467E7-0760-3773-0518-A2270EB8BCF2}"/>
          </ac:spMkLst>
        </pc:spChg>
        <pc:spChg chg="add del">
          <ac:chgData name="CAMILA ALVES CORREA" userId="d8e7d5e5-4e32-4341-8a80-bf62959c1798" providerId="ADAL" clId="{377683B5-B1BF-4F1B-8B4E-B8B17B592F2C}" dt="2024-04-22T17:40:53.027" v="189" actId="22"/>
          <ac:spMkLst>
            <pc:docMk/>
            <pc:sldMk cId="0" sldId="256"/>
            <ac:spMk id="59" creationId="{2AE8ED53-0C98-1EC6-74E8-35FBBC33F14D}"/>
          </ac:spMkLst>
        </pc:spChg>
        <pc:spChg chg="add mod">
          <ac:chgData name="CAMILA ALVES CORREA" userId="d8e7d5e5-4e32-4341-8a80-bf62959c1798" providerId="ADAL" clId="{377683B5-B1BF-4F1B-8B4E-B8B17B592F2C}" dt="2024-04-22T18:25:00.575" v="432" actId="1076"/>
          <ac:spMkLst>
            <pc:docMk/>
            <pc:sldMk cId="0" sldId="256"/>
            <ac:spMk id="61" creationId="{F76CDCB9-DC64-2A48-3060-0EFF3100578E}"/>
          </ac:spMkLst>
        </pc:spChg>
        <pc:spChg chg="add del">
          <ac:chgData name="CAMILA ALVES CORREA" userId="d8e7d5e5-4e32-4341-8a80-bf62959c1798" providerId="ADAL" clId="{377683B5-B1BF-4F1B-8B4E-B8B17B592F2C}" dt="2024-04-22T17:56:16.502" v="260" actId="22"/>
          <ac:spMkLst>
            <pc:docMk/>
            <pc:sldMk cId="0" sldId="256"/>
            <ac:spMk id="66" creationId="{BD4A14CB-850D-FA11-8FD2-CBB5EF96B035}"/>
          </ac:spMkLst>
        </pc:spChg>
        <pc:spChg chg="add mod">
          <ac:chgData name="CAMILA ALVES CORREA" userId="d8e7d5e5-4e32-4341-8a80-bf62959c1798" providerId="ADAL" clId="{377683B5-B1BF-4F1B-8B4E-B8B17B592F2C}" dt="2024-04-22T18:26:17.589" v="443" actId="1076"/>
          <ac:spMkLst>
            <pc:docMk/>
            <pc:sldMk cId="0" sldId="256"/>
            <ac:spMk id="68" creationId="{87DDA638-818D-C904-0233-BFF318BE0F4F}"/>
          </ac:spMkLst>
        </pc:spChg>
        <pc:spChg chg="add mod">
          <ac:chgData name="CAMILA ALVES CORREA" userId="d8e7d5e5-4e32-4341-8a80-bf62959c1798" providerId="ADAL" clId="{377683B5-B1BF-4F1B-8B4E-B8B17B592F2C}" dt="2024-04-22T18:23:32.797" v="420" actId="1076"/>
          <ac:spMkLst>
            <pc:docMk/>
            <pc:sldMk cId="0" sldId="256"/>
            <ac:spMk id="70" creationId="{53F50E45-40DA-8001-3C97-B126E25F9815}"/>
          </ac:spMkLst>
        </pc:spChg>
        <pc:spChg chg="add del">
          <ac:chgData name="CAMILA ALVES CORREA" userId="d8e7d5e5-4e32-4341-8a80-bf62959c1798" providerId="ADAL" clId="{377683B5-B1BF-4F1B-8B4E-B8B17B592F2C}" dt="2024-04-22T18:06:27.241" v="291" actId="22"/>
          <ac:spMkLst>
            <pc:docMk/>
            <pc:sldMk cId="0" sldId="256"/>
            <ac:spMk id="72" creationId="{C95F9ECC-8EE0-8523-CAA2-7BF7E4293B74}"/>
          </ac:spMkLst>
        </pc:spChg>
        <pc:spChg chg="add del">
          <ac:chgData name="CAMILA ALVES CORREA" userId="d8e7d5e5-4e32-4341-8a80-bf62959c1798" providerId="ADAL" clId="{377683B5-B1BF-4F1B-8B4E-B8B17B592F2C}" dt="2024-04-22T18:06:31.853" v="293" actId="22"/>
          <ac:spMkLst>
            <pc:docMk/>
            <pc:sldMk cId="0" sldId="256"/>
            <ac:spMk id="74" creationId="{66CA5F07-5DA8-872C-DCA2-610E4EF83183}"/>
          </ac:spMkLst>
        </pc:spChg>
        <pc:spChg chg="add mod">
          <ac:chgData name="CAMILA ALVES CORREA" userId="d8e7d5e5-4e32-4341-8a80-bf62959c1798" providerId="ADAL" clId="{377683B5-B1BF-4F1B-8B4E-B8B17B592F2C}" dt="2024-04-22T18:26:30.315" v="444" actId="255"/>
          <ac:spMkLst>
            <pc:docMk/>
            <pc:sldMk cId="0" sldId="256"/>
            <ac:spMk id="75" creationId="{4A14C75A-9CA4-A25B-FCA2-4E9E62509940}"/>
          </ac:spMkLst>
        </pc:spChg>
        <pc:spChg chg="add mod">
          <ac:chgData name="CAMILA ALVES CORREA" userId="d8e7d5e5-4e32-4341-8a80-bf62959c1798" providerId="ADAL" clId="{377683B5-B1BF-4F1B-8B4E-B8B17B592F2C}" dt="2024-04-22T18:27:54.245" v="454" actId="1076"/>
          <ac:spMkLst>
            <pc:docMk/>
            <pc:sldMk cId="0" sldId="256"/>
            <ac:spMk id="77" creationId="{CF81417B-C416-CB43-94CF-16DBD6535E8E}"/>
          </ac:spMkLst>
        </pc:spChg>
        <pc:spChg chg="add mod">
          <ac:chgData name="CAMILA ALVES CORREA" userId="d8e7d5e5-4e32-4341-8a80-bf62959c1798" providerId="ADAL" clId="{377683B5-B1BF-4F1B-8B4E-B8B17B592F2C}" dt="2024-04-22T18:27:16.917" v="448" actId="1076"/>
          <ac:spMkLst>
            <pc:docMk/>
            <pc:sldMk cId="0" sldId="256"/>
            <ac:spMk id="78" creationId="{3BF4161B-1F9C-110E-A192-3A5774310A87}"/>
          </ac:spMkLst>
        </pc:spChg>
        <pc:spChg chg="add mod">
          <ac:chgData name="CAMILA ALVES CORREA" userId="d8e7d5e5-4e32-4341-8a80-bf62959c1798" providerId="ADAL" clId="{377683B5-B1BF-4F1B-8B4E-B8B17B592F2C}" dt="2024-04-22T18:29:21.049" v="469" actId="14100"/>
          <ac:spMkLst>
            <pc:docMk/>
            <pc:sldMk cId="0" sldId="256"/>
            <ac:spMk id="80" creationId="{485C5D60-F3B7-2B9F-68A7-F53BBDD86507}"/>
          </ac:spMkLst>
        </pc:spChg>
        <pc:spChg chg="add mod">
          <ac:chgData name="CAMILA ALVES CORREA" userId="d8e7d5e5-4e32-4341-8a80-bf62959c1798" providerId="ADAL" clId="{377683B5-B1BF-4F1B-8B4E-B8B17B592F2C}" dt="2024-04-22T18:29:01.605" v="466" actId="1076"/>
          <ac:spMkLst>
            <pc:docMk/>
            <pc:sldMk cId="0" sldId="256"/>
            <ac:spMk id="82" creationId="{D79AD2A4-1AB6-C0D3-4D32-F11E337C4F5A}"/>
          </ac:spMkLst>
        </pc:spChg>
        <pc:spChg chg="add mod">
          <ac:chgData name="CAMILA ALVES CORREA" userId="d8e7d5e5-4e32-4341-8a80-bf62959c1798" providerId="ADAL" clId="{377683B5-B1BF-4F1B-8B4E-B8B17B592F2C}" dt="2024-04-22T18:18:57.077" v="398" actId="1076"/>
          <ac:spMkLst>
            <pc:docMk/>
            <pc:sldMk cId="0" sldId="256"/>
            <ac:spMk id="84" creationId="{EE64FDDC-0BC6-D2E1-74C7-AE21DF6D9B58}"/>
          </ac:spMkLst>
        </pc:spChg>
        <pc:grpChg chg="mod">
          <ac:chgData name="CAMILA ALVES CORREA" userId="d8e7d5e5-4e32-4341-8a80-bf62959c1798" providerId="ADAL" clId="{377683B5-B1BF-4F1B-8B4E-B8B17B592F2C}" dt="2024-04-22T15:19:55.031" v="10" actId="1076"/>
          <ac:grpSpMkLst>
            <pc:docMk/>
            <pc:sldMk cId="0" sldId="256"/>
            <ac:grpSpMk id="8" creationId="{00000000-0000-0000-0000-000000000000}"/>
          </ac:grpSpMkLst>
        </pc:grpChg>
        <pc:grpChg chg="mod">
          <ac:chgData name="CAMILA ALVES CORREA" userId="d8e7d5e5-4e32-4341-8a80-bf62959c1798" providerId="ADAL" clId="{377683B5-B1BF-4F1B-8B4E-B8B17B592F2C}" dt="2024-04-22T18:18:46.430" v="396" actId="1076"/>
          <ac:grpSpMkLst>
            <pc:docMk/>
            <pc:sldMk cId="0" sldId="256"/>
            <ac:grpSpMk id="11" creationId="{00000000-0000-0000-0000-000000000000}"/>
          </ac:grpSpMkLst>
        </pc:grpChg>
        <pc:grpChg chg="mod">
          <ac:chgData name="CAMILA ALVES CORREA" userId="d8e7d5e5-4e32-4341-8a80-bf62959c1798" providerId="ADAL" clId="{377683B5-B1BF-4F1B-8B4E-B8B17B592F2C}" dt="2024-04-22T15:33:06.933" v="74" actId="1076"/>
          <ac:grpSpMkLst>
            <pc:docMk/>
            <pc:sldMk cId="0" sldId="256"/>
            <ac:grpSpMk id="14" creationId="{00000000-0000-0000-0000-000000000000}"/>
          </ac:grpSpMkLst>
        </pc:grpChg>
        <pc:grpChg chg="mod">
          <ac:chgData name="CAMILA ALVES CORREA" userId="d8e7d5e5-4e32-4341-8a80-bf62959c1798" providerId="ADAL" clId="{377683B5-B1BF-4F1B-8B4E-B8B17B592F2C}" dt="2024-04-22T17:36:03.725" v="176" actId="1076"/>
          <ac:grpSpMkLst>
            <pc:docMk/>
            <pc:sldMk cId="0" sldId="256"/>
            <ac:grpSpMk id="17" creationId="{00000000-0000-0000-0000-000000000000}"/>
          </ac:grpSpMkLst>
        </pc:grpChg>
        <pc:grpChg chg="mod">
          <ac:chgData name="CAMILA ALVES CORREA" userId="d8e7d5e5-4e32-4341-8a80-bf62959c1798" providerId="ADAL" clId="{377683B5-B1BF-4F1B-8B4E-B8B17B592F2C}" dt="2024-04-22T18:24:28.217" v="428" actId="1076"/>
          <ac:grpSpMkLst>
            <pc:docMk/>
            <pc:sldMk cId="0" sldId="256"/>
            <ac:grpSpMk id="20" creationId="{00000000-0000-0000-0000-000000000000}"/>
          </ac:grpSpMkLst>
        </pc:grpChg>
        <pc:grpChg chg="mod">
          <ac:chgData name="CAMILA ALVES CORREA" userId="d8e7d5e5-4e32-4341-8a80-bf62959c1798" providerId="ADAL" clId="{377683B5-B1BF-4F1B-8B4E-B8B17B592F2C}" dt="2024-04-22T18:23:23.415" v="418" actId="1076"/>
          <ac:grpSpMkLst>
            <pc:docMk/>
            <pc:sldMk cId="0" sldId="256"/>
            <ac:grpSpMk id="26" creationId="{00000000-0000-0000-0000-000000000000}"/>
          </ac:grpSpMkLst>
        </pc:grpChg>
        <pc:grpChg chg="mod">
          <ac:chgData name="CAMILA ALVES CORREA" userId="d8e7d5e5-4e32-4341-8a80-bf62959c1798" providerId="ADAL" clId="{377683B5-B1BF-4F1B-8B4E-B8B17B592F2C}" dt="2024-04-22T18:23:14.223" v="416" actId="1076"/>
          <ac:grpSpMkLst>
            <pc:docMk/>
            <pc:sldMk cId="0" sldId="256"/>
            <ac:grpSpMk id="31" creationId="{00000000-0000-0000-0000-000000000000}"/>
          </ac:grpSpMkLst>
        </pc:grpChg>
        <pc:grpChg chg="mod">
          <ac:chgData name="CAMILA ALVES CORREA" userId="d8e7d5e5-4e32-4341-8a80-bf62959c1798" providerId="ADAL" clId="{377683B5-B1BF-4F1B-8B4E-B8B17B592F2C}" dt="2024-04-22T18:19:00.604" v="399" actId="1076"/>
          <ac:grpSpMkLst>
            <pc:docMk/>
            <pc:sldMk cId="0" sldId="256"/>
            <ac:grpSpMk id="38" creationId="{00000000-0000-0000-0000-000000000000}"/>
          </ac:grpSpMkLst>
        </pc:grpChg>
        <pc:grpChg chg="add mod">
          <ac:chgData name="CAMILA ALVES CORREA" userId="d8e7d5e5-4e32-4341-8a80-bf62959c1798" providerId="ADAL" clId="{377683B5-B1BF-4F1B-8B4E-B8B17B592F2C}" dt="2024-04-22T18:08:21.882" v="308" actId="1076"/>
          <ac:grpSpMkLst>
            <pc:docMk/>
            <pc:sldMk cId="0" sldId="256"/>
            <ac:grpSpMk id="48" creationId="{C0444EC2-916A-6CDA-D4F5-7DFAA9A864C7}"/>
          </ac:grpSpMkLst>
        </pc:grpChg>
        <pc:picChg chg="add mod">
          <ac:chgData name="CAMILA ALVES CORREA" userId="d8e7d5e5-4e32-4341-8a80-bf62959c1798" providerId="ADAL" clId="{377683B5-B1BF-4F1B-8B4E-B8B17B592F2C}" dt="2024-04-22T18:26:36.603" v="445" actId="1076"/>
          <ac:picMkLst>
            <pc:docMk/>
            <pc:sldMk cId="0" sldId="256"/>
            <ac:picMk id="62" creationId="{EAD2A2E4-54DD-B856-A7E2-20728C12FEFF}"/>
          </ac:picMkLst>
        </pc:picChg>
        <pc:picChg chg="add mod">
          <ac:chgData name="CAMILA ALVES CORREA" userId="d8e7d5e5-4e32-4341-8a80-bf62959c1798" providerId="ADAL" clId="{377683B5-B1BF-4F1B-8B4E-B8B17B592F2C}" dt="2024-04-22T17:55:39.852" v="254"/>
          <ac:picMkLst>
            <pc:docMk/>
            <pc:sldMk cId="0" sldId="256"/>
            <ac:picMk id="63" creationId="{475FB4E8-C8E9-24B8-18B8-E5FB8D86AAF7}"/>
          </ac:picMkLst>
        </pc:picChg>
        <pc:picChg chg="add mod">
          <ac:chgData name="CAMILA ALVES CORREA" userId="d8e7d5e5-4e32-4341-8a80-bf62959c1798" providerId="ADAL" clId="{377683B5-B1BF-4F1B-8B4E-B8B17B592F2C}" dt="2024-04-22T18:26:14.149" v="442" actId="1076"/>
          <ac:picMkLst>
            <pc:docMk/>
            <pc:sldMk cId="0" sldId="256"/>
            <ac:picMk id="64" creationId="{6DE175A3-57E2-1016-3219-B88D8E5C6FDE}"/>
          </ac:picMkLst>
        </pc:picChg>
        <pc:picChg chg="add mod">
          <ac:chgData name="CAMILA ALVES CORREA" userId="d8e7d5e5-4e32-4341-8a80-bf62959c1798" providerId="ADAL" clId="{377683B5-B1BF-4F1B-8B4E-B8B17B592F2C}" dt="2024-04-22T18:29:08.577" v="467" actId="14100"/>
          <ac:picMkLst>
            <pc:docMk/>
            <pc:sldMk cId="0" sldId="256"/>
            <ac:picMk id="76" creationId="{F69F7139-A343-8EB1-9768-54B707603EA9}"/>
          </ac:picMkLst>
        </pc:picChg>
        <pc:picChg chg="add mod">
          <ac:chgData name="CAMILA ALVES CORREA" userId="d8e7d5e5-4e32-4341-8a80-bf62959c1798" providerId="ADAL" clId="{377683B5-B1BF-4F1B-8B4E-B8B17B592F2C}" dt="2024-04-22T18:28:10.252" v="458" actId="1076"/>
          <ac:picMkLst>
            <pc:docMk/>
            <pc:sldMk cId="0" sldId="256"/>
            <ac:picMk id="79" creationId="{0E8AE5F0-600B-459D-65E7-8A039C9B76CD}"/>
          </ac:picMkLst>
        </pc:picChg>
        <pc:picChg chg="add mod">
          <ac:chgData name="CAMILA ALVES CORREA" userId="d8e7d5e5-4e32-4341-8a80-bf62959c1798" providerId="ADAL" clId="{377683B5-B1BF-4F1B-8B4E-B8B17B592F2C}" dt="2024-04-22T18:31:07.945" v="477" actId="14100"/>
          <ac:picMkLst>
            <pc:docMk/>
            <pc:sldMk cId="0" sldId="256"/>
            <ac:picMk id="1026" creationId="{1D934E49-B4F7-86FB-9F88-DA336503A48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8360" y="12602258"/>
            <a:ext cx="25934564" cy="86957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697" y="22988289"/>
            <a:ext cx="21357880" cy="103672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46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492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738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984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231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47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72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96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120664" y="1624615"/>
            <a:ext cx="6865034" cy="34613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5568" y="1624615"/>
            <a:ext cx="20086577" cy="34613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191" y="26068445"/>
            <a:ext cx="25934564" cy="8057168"/>
          </a:xfrm>
        </p:spPr>
        <p:txBody>
          <a:bodyPr anchor="t"/>
          <a:lstStyle>
            <a:lvl1pPr algn="l">
              <a:defRPr sz="1965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0191" y="17194290"/>
            <a:ext cx="25934564" cy="8874148"/>
          </a:xfrm>
        </p:spPr>
        <p:txBody>
          <a:bodyPr anchor="b"/>
          <a:lstStyle>
            <a:lvl1pPr marL="0" indent="0">
              <a:buNone/>
              <a:defRPr sz="9826">
                <a:solidFill>
                  <a:schemeClr val="tx1">
                    <a:tint val="75000"/>
                  </a:schemeClr>
                </a:solidFill>
              </a:defRPr>
            </a:lvl1pPr>
            <a:lvl2pPr marL="2246206" indent="0">
              <a:buNone/>
              <a:defRPr sz="8843">
                <a:solidFill>
                  <a:schemeClr val="tx1">
                    <a:tint val="75000"/>
                  </a:schemeClr>
                </a:solidFill>
              </a:defRPr>
            </a:lvl2pPr>
            <a:lvl3pPr marL="4492417" indent="0">
              <a:buNone/>
              <a:defRPr sz="7860">
                <a:solidFill>
                  <a:schemeClr val="tx1">
                    <a:tint val="75000"/>
                  </a:schemeClr>
                </a:solidFill>
              </a:defRPr>
            </a:lvl3pPr>
            <a:lvl4pPr marL="6738627" indent="0">
              <a:buNone/>
              <a:defRPr sz="6878">
                <a:solidFill>
                  <a:schemeClr val="tx1">
                    <a:tint val="75000"/>
                  </a:schemeClr>
                </a:solidFill>
              </a:defRPr>
            </a:lvl4pPr>
            <a:lvl5pPr marL="8984833" indent="0">
              <a:buNone/>
              <a:defRPr sz="6878">
                <a:solidFill>
                  <a:schemeClr val="tx1">
                    <a:tint val="75000"/>
                  </a:schemeClr>
                </a:solidFill>
              </a:defRPr>
            </a:lvl5pPr>
            <a:lvl6pPr marL="11231044" indent="0">
              <a:buNone/>
              <a:defRPr sz="6878">
                <a:solidFill>
                  <a:schemeClr val="tx1">
                    <a:tint val="75000"/>
                  </a:schemeClr>
                </a:solidFill>
              </a:defRPr>
            </a:lvl6pPr>
            <a:lvl7pPr marL="13477250" indent="0">
              <a:buNone/>
              <a:defRPr sz="6878">
                <a:solidFill>
                  <a:schemeClr val="tx1">
                    <a:tint val="75000"/>
                  </a:schemeClr>
                </a:solidFill>
              </a:defRPr>
            </a:lvl7pPr>
            <a:lvl8pPr marL="15723466" indent="0">
              <a:buNone/>
              <a:defRPr sz="6878">
                <a:solidFill>
                  <a:schemeClr val="tx1">
                    <a:tint val="75000"/>
                  </a:schemeClr>
                </a:solidFill>
              </a:defRPr>
            </a:lvl8pPr>
            <a:lvl9pPr marL="17969671" indent="0">
              <a:buNone/>
              <a:defRPr sz="68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5571" y="9465785"/>
            <a:ext cx="13475808" cy="26772715"/>
          </a:xfrm>
        </p:spPr>
        <p:txBody>
          <a:bodyPr/>
          <a:lstStyle>
            <a:lvl1pPr>
              <a:defRPr sz="13756"/>
            </a:lvl1pPr>
            <a:lvl2pPr>
              <a:defRPr sz="11791"/>
            </a:lvl2pPr>
            <a:lvl3pPr>
              <a:defRPr sz="9826"/>
            </a:lvl3pPr>
            <a:lvl4pPr>
              <a:defRPr sz="8843"/>
            </a:lvl4pPr>
            <a:lvl5pPr>
              <a:defRPr sz="8843"/>
            </a:lvl5pPr>
            <a:lvl6pPr>
              <a:defRPr sz="8843"/>
            </a:lvl6pPr>
            <a:lvl7pPr>
              <a:defRPr sz="8843"/>
            </a:lvl7pPr>
            <a:lvl8pPr>
              <a:defRPr sz="8843"/>
            </a:lvl8pPr>
            <a:lvl9pPr>
              <a:defRPr sz="88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09890" y="9465785"/>
            <a:ext cx="13475808" cy="26772715"/>
          </a:xfrm>
        </p:spPr>
        <p:txBody>
          <a:bodyPr/>
          <a:lstStyle>
            <a:lvl1pPr>
              <a:defRPr sz="13756"/>
            </a:lvl1pPr>
            <a:lvl2pPr>
              <a:defRPr sz="11791"/>
            </a:lvl2pPr>
            <a:lvl3pPr>
              <a:defRPr sz="9826"/>
            </a:lvl3pPr>
            <a:lvl4pPr>
              <a:defRPr sz="8843"/>
            </a:lvl4pPr>
            <a:lvl5pPr>
              <a:defRPr sz="8843"/>
            </a:lvl5pPr>
            <a:lvl6pPr>
              <a:defRPr sz="8843"/>
            </a:lvl6pPr>
            <a:lvl7pPr>
              <a:defRPr sz="8843"/>
            </a:lvl7pPr>
            <a:lvl8pPr>
              <a:defRPr sz="8843"/>
            </a:lvl8pPr>
            <a:lvl9pPr>
              <a:defRPr sz="88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5573" y="9080758"/>
            <a:ext cx="13481099" cy="3784422"/>
          </a:xfrm>
        </p:spPr>
        <p:txBody>
          <a:bodyPr anchor="b"/>
          <a:lstStyle>
            <a:lvl1pPr marL="0" indent="0">
              <a:buNone/>
              <a:defRPr sz="11791" b="1"/>
            </a:lvl1pPr>
            <a:lvl2pPr marL="2246206" indent="0">
              <a:buNone/>
              <a:defRPr sz="9826" b="1"/>
            </a:lvl2pPr>
            <a:lvl3pPr marL="4492417" indent="0">
              <a:buNone/>
              <a:defRPr sz="8843" b="1"/>
            </a:lvl3pPr>
            <a:lvl4pPr marL="6738627" indent="0">
              <a:buNone/>
              <a:defRPr sz="7860" b="1"/>
            </a:lvl4pPr>
            <a:lvl5pPr marL="8984833" indent="0">
              <a:buNone/>
              <a:defRPr sz="7860" b="1"/>
            </a:lvl5pPr>
            <a:lvl6pPr marL="11231044" indent="0">
              <a:buNone/>
              <a:defRPr sz="7860" b="1"/>
            </a:lvl6pPr>
            <a:lvl7pPr marL="13477250" indent="0">
              <a:buNone/>
              <a:defRPr sz="7860" b="1"/>
            </a:lvl7pPr>
            <a:lvl8pPr marL="15723466" indent="0">
              <a:buNone/>
              <a:defRPr sz="7860" b="1"/>
            </a:lvl8pPr>
            <a:lvl9pPr marL="17969671" indent="0">
              <a:buNone/>
              <a:defRPr sz="78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5573" y="12865175"/>
            <a:ext cx="13481099" cy="23373308"/>
          </a:xfrm>
        </p:spPr>
        <p:txBody>
          <a:bodyPr/>
          <a:lstStyle>
            <a:lvl1pPr>
              <a:defRPr sz="11791"/>
            </a:lvl1pPr>
            <a:lvl2pPr>
              <a:defRPr sz="9826"/>
            </a:lvl2pPr>
            <a:lvl3pPr>
              <a:defRPr sz="8843"/>
            </a:lvl3pPr>
            <a:lvl4pPr>
              <a:defRPr sz="7860"/>
            </a:lvl4pPr>
            <a:lvl5pPr>
              <a:defRPr sz="7860"/>
            </a:lvl5pPr>
            <a:lvl6pPr>
              <a:defRPr sz="7860"/>
            </a:lvl6pPr>
            <a:lvl7pPr>
              <a:defRPr sz="7860"/>
            </a:lvl7pPr>
            <a:lvl8pPr>
              <a:defRPr sz="7860"/>
            </a:lvl8pPr>
            <a:lvl9pPr>
              <a:defRPr sz="78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499291" y="9080758"/>
            <a:ext cx="13486405" cy="3784422"/>
          </a:xfrm>
        </p:spPr>
        <p:txBody>
          <a:bodyPr anchor="b"/>
          <a:lstStyle>
            <a:lvl1pPr marL="0" indent="0">
              <a:buNone/>
              <a:defRPr sz="11791" b="1"/>
            </a:lvl1pPr>
            <a:lvl2pPr marL="2246206" indent="0">
              <a:buNone/>
              <a:defRPr sz="9826" b="1"/>
            </a:lvl2pPr>
            <a:lvl3pPr marL="4492417" indent="0">
              <a:buNone/>
              <a:defRPr sz="8843" b="1"/>
            </a:lvl3pPr>
            <a:lvl4pPr marL="6738627" indent="0">
              <a:buNone/>
              <a:defRPr sz="7860" b="1"/>
            </a:lvl4pPr>
            <a:lvl5pPr marL="8984833" indent="0">
              <a:buNone/>
              <a:defRPr sz="7860" b="1"/>
            </a:lvl5pPr>
            <a:lvl6pPr marL="11231044" indent="0">
              <a:buNone/>
              <a:defRPr sz="7860" b="1"/>
            </a:lvl6pPr>
            <a:lvl7pPr marL="13477250" indent="0">
              <a:buNone/>
              <a:defRPr sz="7860" b="1"/>
            </a:lvl7pPr>
            <a:lvl8pPr marL="15723466" indent="0">
              <a:buNone/>
              <a:defRPr sz="7860" b="1"/>
            </a:lvl8pPr>
            <a:lvl9pPr marL="17969671" indent="0">
              <a:buNone/>
              <a:defRPr sz="78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499291" y="12865175"/>
            <a:ext cx="13486405" cy="23373308"/>
          </a:xfrm>
        </p:spPr>
        <p:txBody>
          <a:bodyPr/>
          <a:lstStyle>
            <a:lvl1pPr>
              <a:defRPr sz="11791"/>
            </a:lvl1pPr>
            <a:lvl2pPr>
              <a:defRPr sz="9826"/>
            </a:lvl2pPr>
            <a:lvl3pPr>
              <a:defRPr sz="8843"/>
            </a:lvl3pPr>
            <a:lvl4pPr>
              <a:defRPr sz="7860"/>
            </a:lvl4pPr>
            <a:lvl5pPr>
              <a:defRPr sz="7860"/>
            </a:lvl5pPr>
            <a:lvl6pPr>
              <a:defRPr sz="7860"/>
            </a:lvl6pPr>
            <a:lvl7pPr>
              <a:defRPr sz="7860"/>
            </a:lvl7pPr>
            <a:lvl8pPr>
              <a:defRPr sz="7860"/>
            </a:lvl8pPr>
            <a:lvl9pPr>
              <a:defRPr sz="78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568" y="1615198"/>
            <a:ext cx="10038002" cy="6873948"/>
          </a:xfrm>
        </p:spPr>
        <p:txBody>
          <a:bodyPr anchor="b"/>
          <a:lstStyle>
            <a:lvl1pPr algn="l">
              <a:defRPr sz="982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9064" y="1615218"/>
            <a:ext cx="17056639" cy="34623297"/>
          </a:xfrm>
        </p:spPr>
        <p:txBody>
          <a:bodyPr/>
          <a:lstStyle>
            <a:lvl1pPr>
              <a:defRPr sz="15721"/>
            </a:lvl1pPr>
            <a:lvl2pPr>
              <a:defRPr sz="13756"/>
            </a:lvl2pPr>
            <a:lvl3pPr>
              <a:defRPr sz="11791"/>
            </a:lvl3pPr>
            <a:lvl4pPr>
              <a:defRPr sz="9826"/>
            </a:lvl4pPr>
            <a:lvl5pPr>
              <a:defRPr sz="9826"/>
            </a:lvl5pPr>
            <a:lvl6pPr>
              <a:defRPr sz="9826"/>
            </a:lvl6pPr>
            <a:lvl7pPr>
              <a:defRPr sz="9826"/>
            </a:lvl7pPr>
            <a:lvl8pPr>
              <a:defRPr sz="9826"/>
            </a:lvl8pPr>
            <a:lvl9pPr>
              <a:defRPr sz="98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5568" y="8489144"/>
            <a:ext cx="10038002" cy="27749349"/>
          </a:xfrm>
        </p:spPr>
        <p:txBody>
          <a:bodyPr/>
          <a:lstStyle>
            <a:lvl1pPr marL="0" indent="0">
              <a:buNone/>
              <a:defRPr sz="6878"/>
            </a:lvl1pPr>
            <a:lvl2pPr marL="2246206" indent="0">
              <a:buNone/>
              <a:defRPr sz="5895"/>
            </a:lvl2pPr>
            <a:lvl3pPr marL="4492417" indent="0">
              <a:buNone/>
              <a:defRPr sz="4913"/>
            </a:lvl3pPr>
            <a:lvl4pPr marL="6738627" indent="0">
              <a:buNone/>
              <a:defRPr sz="4426"/>
            </a:lvl4pPr>
            <a:lvl5pPr marL="8984833" indent="0">
              <a:buNone/>
              <a:defRPr sz="4426"/>
            </a:lvl5pPr>
            <a:lvl6pPr marL="11231044" indent="0">
              <a:buNone/>
              <a:defRPr sz="4426"/>
            </a:lvl6pPr>
            <a:lvl7pPr marL="13477250" indent="0">
              <a:buNone/>
              <a:defRPr sz="4426"/>
            </a:lvl7pPr>
            <a:lvl8pPr marL="15723466" indent="0">
              <a:buNone/>
              <a:defRPr sz="4426"/>
            </a:lvl8pPr>
            <a:lvl9pPr marL="17969671" indent="0">
              <a:buNone/>
              <a:defRPr sz="44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433" y="28397308"/>
            <a:ext cx="18306753" cy="3352466"/>
          </a:xfrm>
        </p:spPr>
        <p:txBody>
          <a:bodyPr anchor="b"/>
          <a:lstStyle>
            <a:lvl1pPr algn="l">
              <a:defRPr sz="982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80433" y="3624785"/>
            <a:ext cx="18306753" cy="24340545"/>
          </a:xfrm>
        </p:spPr>
        <p:txBody>
          <a:bodyPr/>
          <a:lstStyle>
            <a:lvl1pPr marL="0" indent="0">
              <a:buNone/>
              <a:defRPr sz="15721"/>
            </a:lvl1pPr>
            <a:lvl2pPr marL="2246206" indent="0">
              <a:buNone/>
              <a:defRPr sz="13756"/>
            </a:lvl2pPr>
            <a:lvl3pPr marL="4492417" indent="0">
              <a:buNone/>
              <a:defRPr sz="11791"/>
            </a:lvl3pPr>
            <a:lvl4pPr marL="6738627" indent="0">
              <a:buNone/>
              <a:defRPr sz="9826"/>
            </a:lvl4pPr>
            <a:lvl5pPr marL="8984833" indent="0">
              <a:buNone/>
              <a:defRPr sz="9826"/>
            </a:lvl5pPr>
            <a:lvl6pPr marL="11231044" indent="0">
              <a:buNone/>
              <a:defRPr sz="9826"/>
            </a:lvl6pPr>
            <a:lvl7pPr marL="13477250" indent="0">
              <a:buNone/>
              <a:defRPr sz="9826"/>
            </a:lvl7pPr>
            <a:lvl8pPr marL="15723466" indent="0">
              <a:buNone/>
              <a:defRPr sz="9826"/>
            </a:lvl8pPr>
            <a:lvl9pPr marL="17969671" indent="0">
              <a:buNone/>
              <a:defRPr sz="982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0433" y="31749766"/>
            <a:ext cx="18306753" cy="4761056"/>
          </a:xfrm>
        </p:spPr>
        <p:txBody>
          <a:bodyPr/>
          <a:lstStyle>
            <a:lvl1pPr marL="0" indent="0">
              <a:buNone/>
              <a:defRPr sz="6878"/>
            </a:lvl1pPr>
            <a:lvl2pPr marL="2246206" indent="0">
              <a:buNone/>
              <a:defRPr sz="5895"/>
            </a:lvl2pPr>
            <a:lvl3pPr marL="4492417" indent="0">
              <a:buNone/>
              <a:defRPr sz="4913"/>
            </a:lvl3pPr>
            <a:lvl4pPr marL="6738627" indent="0">
              <a:buNone/>
              <a:defRPr sz="4426"/>
            </a:lvl4pPr>
            <a:lvl5pPr marL="8984833" indent="0">
              <a:buNone/>
              <a:defRPr sz="4426"/>
            </a:lvl5pPr>
            <a:lvl6pPr marL="11231044" indent="0">
              <a:buNone/>
              <a:defRPr sz="4426"/>
            </a:lvl6pPr>
            <a:lvl7pPr marL="13477250" indent="0">
              <a:buNone/>
              <a:defRPr sz="4426"/>
            </a:lvl7pPr>
            <a:lvl8pPr marL="15723466" indent="0">
              <a:buNone/>
              <a:defRPr sz="4426"/>
            </a:lvl8pPr>
            <a:lvl9pPr marL="17969671" indent="0">
              <a:buNone/>
              <a:defRPr sz="44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63" y="1624590"/>
            <a:ext cx="27460127" cy="6761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5563" y="9465785"/>
            <a:ext cx="27460127" cy="26772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5570" y="37600154"/>
            <a:ext cx="7119300" cy="2159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8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24684" y="37600154"/>
            <a:ext cx="9661895" cy="2159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8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866408" y="37600154"/>
            <a:ext cx="7119300" cy="2159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8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417" rtl="0" eaLnBrk="1" latinLnBrk="0" hangingPunct="1">
        <a:spcBef>
          <a:spcPct val="0"/>
        </a:spcBef>
        <a:buNone/>
        <a:defRPr sz="216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4658" indent="-1684658" algn="l" defTabSz="4492417" rtl="0" eaLnBrk="1" latinLnBrk="0" hangingPunct="1">
        <a:spcBef>
          <a:spcPct val="20000"/>
        </a:spcBef>
        <a:buFont typeface="Arial" pitchFamily="34" charset="0"/>
        <a:buChar char="•"/>
        <a:defRPr sz="15721" kern="1200">
          <a:solidFill>
            <a:schemeClr val="tx1"/>
          </a:solidFill>
          <a:latin typeface="+mn-lt"/>
          <a:ea typeface="+mn-ea"/>
          <a:cs typeface="+mn-cs"/>
        </a:defRPr>
      </a:lvl1pPr>
      <a:lvl2pPr marL="3650088" indent="-1403882" algn="l" defTabSz="4492417" rtl="0" eaLnBrk="1" latinLnBrk="0" hangingPunct="1">
        <a:spcBef>
          <a:spcPct val="20000"/>
        </a:spcBef>
        <a:buFont typeface="Arial" pitchFamily="34" charset="0"/>
        <a:buChar char="–"/>
        <a:defRPr sz="13756" kern="1200">
          <a:solidFill>
            <a:schemeClr val="tx1"/>
          </a:solidFill>
          <a:latin typeface="+mn-lt"/>
          <a:ea typeface="+mn-ea"/>
          <a:cs typeface="+mn-cs"/>
        </a:defRPr>
      </a:lvl2pPr>
      <a:lvl3pPr marL="5615522" indent="-1123105" algn="l" defTabSz="4492417" rtl="0" eaLnBrk="1" latinLnBrk="0" hangingPunct="1">
        <a:spcBef>
          <a:spcPct val="20000"/>
        </a:spcBef>
        <a:buFont typeface="Arial" pitchFamily="34" charset="0"/>
        <a:buChar char="•"/>
        <a:defRPr sz="11791" kern="1200">
          <a:solidFill>
            <a:schemeClr val="tx1"/>
          </a:solidFill>
          <a:latin typeface="+mn-lt"/>
          <a:ea typeface="+mn-ea"/>
          <a:cs typeface="+mn-cs"/>
        </a:defRPr>
      </a:lvl3pPr>
      <a:lvl4pPr marL="7861728" indent="-1123105" algn="l" defTabSz="4492417" rtl="0" eaLnBrk="1" latinLnBrk="0" hangingPunct="1">
        <a:spcBef>
          <a:spcPct val="20000"/>
        </a:spcBef>
        <a:buFont typeface="Arial" pitchFamily="34" charset="0"/>
        <a:buChar char="–"/>
        <a:defRPr sz="9826" kern="1200">
          <a:solidFill>
            <a:schemeClr val="tx1"/>
          </a:solidFill>
          <a:latin typeface="+mn-lt"/>
          <a:ea typeface="+mn-ea"/>
          <a:cs typeface="+mn-cs"/>
        </a:defRPr>
      </a:lvl4pPr>
      <a:lvl5pPr marL="10107944" indent="-1123105" algn="l" defTabSz="4492417" rtl="0" eaLnBrk="1" latinLnBrk="0" hangingPunct="1">
        <a:spcBef>
          <a:spcPct val="20000"/>
        </a:spcBef>
        <a:buFont typeface="Arial" pitchFamily="34" charset="0"/>
        <a:buChar char="»"/>
        <a:defRPr sz="9826" kern="1200">
          <a:solidFill>
            <a:schemeClr val="tx1"/>
          </a:solidFill>
          <a:latin typeface="+mn-lt"/>
          <a:ea typeface="+mn-ea"/>
          <a:cs typeface="+mn-cs"/>
        </a:defRPr>
      </a:lvl5pPr>
      <a:lvl6pPr marL="12354149" indent="-1123105" algn="l" defTabSz="4492417" rtl="0" eaLnBrk="1" latinLnBrk="0" hangingPunct="1">
        <a:spcBef>
          <a:spcPct val="20000"/>
        </a:spcBef>
        <a:buFont typeface="Arial" pitchFamily="34" charset="0"/>
        <a:buChar char="•"/>
        <a:defRPr sz="9826" kern="1200">
          <a:solidFill>
            <a:schemeClr val="tx1"/>
          </a:solidFill>
          <a:latin typeface="+mn-lt"/>
          <a:ea typeface="+mn-ea"/>
          <a:cs typeface="+mn-cs"/>
        </a:defRPr>
      </a:lvl6pPr>
      <a:lvl7pPr marL="14600355" indent="-1123105" algn="l" defTabSz="4492417" rtl="0" eaLnBrk="1" latinLnBrk="0" hangingPunct="1">
        <a:spcBef>
          <a:spcPct val="20000"/>
        </a:spcBef>
        <a:buFont typeface="Arial" pitchFamily="34" charset="0"/>
        <a:buChar char="•"/>
        <a:defRPr sz="9826" kern="1200">
          <a:solidFill>
            <a:schemeClr val="tx1"/>
          </a:solidFill>
          <a:latin typeface="+mn-lt"/>
          <a:ea typeface="+mn-ea"/>
          <a:cs typeface="+mn-cs"/>
        </a:defRPr>
      </a:lvl7pPr>
      <a:lvl8pPr marL="16846566" indent="-1123105" algn="l" defTabSz="4492417" rtl="0" eaLnBrk="1" latinLnBrk="0" hangingPunct="1">
        <a:spcBef>
          <a:spcPct val="20000"/>
        </a:spcBef>
        <a:buFont typeface="Arial" pitchFamily="34" charset="0"/>
        <a:buChar char="•"/>
        <a:defRPr sz="9826" kern="1200">
          <a:solidFill>
            <a:schemeClr val="tx1"/>
          </a:solidFill>
          <a:latin typeface="+mn-lt"/>
          <a:ea typeface="+mn-ea"/>
          <a:cs typeface="+mn-cs"/>
        </a:defRPr>
      </a:lvl8pPr>
      <a:lvl9pPr marL="19092777" indent="-1123105" algn="l" defTabSz="4492417" rtl="0" eaLnBrk="1" latinLnBrk="0" hangingPunct="1">
        <a:spcBef>
          <a:spcPct val="20000"/>
        </a:spcBef>
        <a:buFont typeface="Arial" pitchFamily="34" charset="0"/>
        <a:buChar char="•"/>
        <a:defRPr sz="98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92417" rtl="0" eaLnBrk="1" latinLnBrk="0" hangingPunct="1">
        <a:defRPr sz="8843" kern="1200">
          <a:solidFill>
            <a:schemeClr val="tx1"/>
          </a:solidFill>
          <a:latin typeface="+mn-lt"/>
          <a:ea typeface="+mn-ea"/>
          <a:cs typeface="+mn-cs"/>
        </a:defRPr>
      </a:lvl1pPr>
      <a:lvl2pPr marL="2246206" algn="l" defTabSz="4492417" rtl="0" eaLnBrk="1" latinLnBrk="0" hangingPunct="1">
        <a:defRPr sz="8843" kern="1200">
          <a:solidFill>
            <a:schemeClr val="tx1"/>
          </a:solidFill>
          <a:latin typeface="+mn-lt"/>
          <a:ea typeface="+mn-ea"/>
          <a:cs typeface="+mn-cs"/>
        </a:defRPr>
      </a:lvl2pPr>
      <a:lvl3pPr marL="4492417" algn="l" defTabSz="4492417" rtl="0" eaLnBrk="1" latinLnBrk="0" hangingPunct="1">
        <a:defRPr sz="8843" kern="1200">
          <a:solidFill>
            <a:schemeClr val="tx1"/>
          </a:solidFill>
          <a:latin typeface="+mn-lt"/>
          <a:ea typeface="+mn-ea"/>
          <a:cs typeface="+mn-cs"/>
        </a:defRPr>
      </a:lvl3pPr>
      <a:lvl4pPr marL="6738627" algn="l" defTabSz="4492417" rtl="0" eaLnBrk="1" latinLnBrk="0" hangingPunct="1">
        <a:defRPr sz="8843" kern="1200">
          <a:solidFill>
            <a:schemeClr val="tx1"/>
          </a:solidFill>
          <a:latin typeface="+mn-lt"/>
          <a:ea typeface="+mn-ea"/>
          <a:cs typeface="+mn-cs"/>
        </a:defRPr>
      </a:lvl4pPr>
      <a:lvl5pPr marL="8984833" algn="l" defTabSz="4492417" rtl="0" eaLnBrk="1" latinLnBrk="0" hangingPunct="1">
        <a:defRPr sz="8843" kern="1200">
          <a:solidFill>
            <a:schemeClr val="tx1"/>
          </a:solidFill>
          <a:latin typeface="+mn-lt"/>
          <a:ea typeface="+mn-ea"/>
          <a:cs typeface="+mn-cs"/>
        </a:defRPr>
      </a:lvl5pPr>
      <a:lvl6pPr marL="11231044" algn="l" defTabSz="4492417" rtl="0" eaLnBrk="1" latinLnBrk="0" hangingPunct="1">
        <a:defRPr sz="8843" kern="1200">
          <a:solidFill>
            <a:schemeClr val="tx1"/>
          </a:solidFill>
          <a:latin typeface="+mn-lt"/>
          <a:ea typeface="+mn-ea"/>
          <a:cs typeface="+mn-cs"/>
        </a:defRPr>
      </a:lvl6pPr>
      <a:lvl7pPr marL="13477250" algn="l" defTabSz="4492417" rtl="0" eaLnBrk="1" latinLnBrk="0" hangingPunct="1">
        <a:defRPr sz="8843" kern="1200">
          <a:solidFill>
            <a:schemeClr val="tx1"/>
          </a:solidFill>
          <a:latin typeface="+mn-lt"/>
          <a:ea typeface="+mn-ea"/>
          <a:cs typeface="+mn-cs"/>
        </a:defRPr>
      </a:lvl7pPr>
      <a:lvl8pPr marL="15723466" algn="l" defTabSz="4492417" rtl="0" eaLnBrk="1" latinLnBrk="0" hangingPunct="1">
        <a:defRPr sz="8843" kern="1200">
          <a:solidFill>
            <a:schemeClr val="tx1"/>
          </a:solidFill>
          <a:latin typeface="+mn-lt"/>
          <a:ea typeface="+mn-ea"/>
          <a:cs typeface="+mn-cs"/>
        </a:defRPr>
      </a:lvl8pPr>
      <a:lvl9pPr marL="17969671" algn="l" defTabSz="4492417" rtl="0" eaLnBrk="1" latinLnBrk="0" hangingPunct="1">
        <a:defRPr sz="8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1138786" y="403822"/>
            <a:ext cx="10267766" cy="5196108"/>
          </a:xfrm>
          <a:custGeom>
            <a:avLst/>
            <a:gdLst/>
            <a:ahLst/>
            <a:cxnLst/>
            <a:rect l="l" t="t" r="r" b="b"/>
            <a:pathLst>
              <a:path w="1213887" h="642782">
                <a:moveTo>
                  <a:pt x="0" y="0"/>
                </a:moveTo>
                <a:lnTo>
                  <a:pt x="1213886" y="0"/>
                </a:lnTo>
                <a:lnTo>
                  <a:pt x="1213886" y="642782"/>
                </a:lnTo>
                <a:lnTo>
                  <a:pt x="0" y="642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535" t="-8535" r="-7843" b="-7843"/>
            </a:stretch>
          </a:blipFill>
        </p:spPr>
        <p:txBody>
          <a:bodyPr/>
          <a:lstStyle/>
          <a:p>
            <a:endParaRPr lang="pt-BR" sz="39268" dirty="0"/>
          </a:p>
        </p:txBody>
      </p:sp>
      <p:grpSp>
        <p:nvGrpSpPr>
          <p:cNvPr id="8" name="Group 8"/>
          <p:cNvGrpSpPr/>
          <p:nvPr/>
        </p:nvGrpSpPr>
        <p:grpSpPr>
          <a:xfrm>
            <a:off x="1223169" y="5578272"/>
            <a:ext cx="30189361" cy="3715502"/>
            <a:chOff x="0" y="-89935"/>
            <a:chExt cx="2509083" cy="323389"/>
          </a:xfrm>
        </p:grpSpPr>
        <p:sp>
          <p:nvSpPr>
            <p:cNvPr id="9" name="Freeform 9"/>
            <p:cNvSpPr/>
            <p:nvPr/>
          </p:nvSpPr>
          <p:spPr>
            <a:xfrm>
              <a:off x="13829" y="-89935"/>
              <a:ext cx="2495254" cy="135170"/>
            </a:xfrm>
            <a:custGeom>
              <a:avLst/>
              <a:gdLst/>
              <a:ahLst/>
              <a:cxnLst/>
              <a:rect l="l" t="t" r="r" b="b"/>
              <a:pathLst>
                <a:path w="2495254" h="233454">
                  <a:moveTo>
                    <a:pt x="0" y="0"/>
                  </a:moveTo>
                  <a:lnTo>
                    <a:pt x="2495254" y="0"/>
                  </a:lnTo>
                  <a:lnTo>
                    <a:pt x="2495254" y="233454"/>
                  </a:lnTo>
                  <a:lnTo>
                    <a:pt x="0" y="233454"/>
                  </a:lnTo>
                  <a:close/>
                </a:path>
              </a:pathLst>
            </a:custGeom>
            <a:solidFill>
              <a:srgbClr val="B3CBA1"/>
            </a:solidFill>
          </p:spPr>
          <p:txBody>
            <a:bodyPr/>
            <a:lstStyle/>
            <a:p>
              <a:endParaRPr lang="pt-BR" sz="39268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95254" cy="262029"/>
            </a:xfrm>
            <a:prstGeom prst="rect">
              <a:avLst/>
            </a:prstGeom>
          </p:spPr>
          <p:txBody>
            <a:bodyPr lIns="85374" tIns="85374" rIns="85374" bIns="85374" rtlCol="0" anchor="ctr"/>
            <a:lstStyle/>
            <a:p>
              <a:pPr algn="ctr">
                <a:lnSpc>
                  <a:spcPts val="6225"/>
                </a:lnSpc>
              </a:pPr>
              <a:endParaRPr sz="39268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220451" y="37220050"/>
            <a:ext cx="13998996" cy="1746070"/>
            <a:chOff x="0" y="-33646"/>
            <a:chExt cx="1492602" cy="186169"/>
          </a:xfrm>
        </p:grpSpPr>
        <p:sp>
          <p:nvSpPr>
            <p:cNvPr id="12" name="Freeform 12"/>
            <p:cNvSpPr/>
            <p:nvPr/>
          </p:nvSpPr>
          <p:spPr>
            <a:xfrm>
              <a:off x="0" y="-33646"/>
              <a:ext cx="1492602" cy="128595"/>
            </a:xfrm>
            <a:custGeom>
              <a:avLst/>
              <a:gdLst/>
              <a:ahLst/>
              <a:cxnLst/>
              <a:rect l="l" t="t" r="r" b="b"/>
              <a:pathLst>
                <a:path w="1121133" h="152523">
                  <a:moveTo>
                    <a:pt x="0" y="0"/>
                  </a:moveTo>
                  <a:lnTo>
                    <a:pt x="1121133" y="0"/>
                  </a:lnTo>
                  <a:lnTo>
                    <a:pt x="1121133" y="152523"/>
                  </a:lnTo>
                  <a:lnTo>
                    <a:pt x="0" y="152523"/>
                  </a:lnTo>
                  <a:close/>
                </a:path>
              </a:pathLst>
            </a:custGeom>
            <a:solidFill>
              <a:srgbClr val="B3CBA1"/>
            </a:solidFill>
          </p:spPr>
          <p:txBody>
            <a:bodyPr/>
            <a:lstStyle/>
            <a:p>
              <a:endParaRPr lang="pt-BR" sz="39268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121133" cy="181098"/>
            </a:xfrm>
            <a:prstGeom prst="rect">
              <a:avLst/>
            </a:prstGeom>
          </p:spPr>
          <p:txBody>
            <a:bodyPr lIns="85374" tIns="85374" rIns="85374" bIns="85374" rtlCol="0" anchor="ctr"/>
            <a:lstStyle/>
            <a:p>
              <a:pPr algn="ctr">
                <a:lnSpc>
                  <a:spcPts val="6225"/>
                </a:lnSpc>
              </a:pPr>
              <a:endParaRPr sz="39268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9842050" y="35798745"/>
            <a:ext cx="8795834" cy="2422555"/>
            <a:chOff x="0" y="469763"/>
            <a:chExt cx="2387203" cy="657484"/>
          </a:xfrm>
        </p:grpSpPr>
        <p:sp>
          <p:nvSpPr>
            <p:cNvPr id="15" name="TextBox 15"/>
            <p:cNvSpPr txBox="1"/>
            <p:nvPr/>
          </p:nvSpPr>
          <p:spPr>
            <a:xfrm>
              <a:off x="18819" y="901452"/>
              <a:ext cx="2368384" cy="225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22"/>
                </a:lnSpc>
              </a:pPr>
              <a:r>
                <a:rPr lang="en-US" sz="5158" spc="830" dirty="0">
                  <a:solidFill>
                    <a:srgbClr val="000000"/>
                  </a:solidFill>
                  <a:latin typeface="Aleo Bold"/>
                </a:rPr>
                <a:t>REFERÊNCIAS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469763"/>
              <a:ext cx="2368384" cy="192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6225"/>
                </a:lnSpc>
              </a:pPr>
              <a:r>
                <a:rPr lang="en-US" sz="4446" spc="310">
                  <a:solidFill>
                    <a:srgbClr val="4D5F81"/>
                  </a:solidFill>
                  <a:latin typeface="Aleo"/>
                </a:rPr>
                <a:t>, 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724035" y="5827254"/>
            <a:ext cx="29004159" cy="2371472"/>
            <a:chOff x="-47802" y="-522240"/>
            <a:chExt cx="4658415" cy="643622"/>
          </a:xfrm>
        </p:grpSpPr>
        <p:sp>
          <p:nvSpPr>
            <p:cNvPr id="18" name="TextBox 18"/>
            <p:cNvSpPr txBox="1"/>
            <p:nvPr/>
          </p:nvSpPr>
          <p:spPr>
            <a:xfrm>
              <a:off x="-47802" y="-522240"/>
              <a:ext cx="4631250" cy="367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pt-BR" sz="4400" b="1" spc="992" dirty="0">
                  <a:solidFill>
                    <a:srgbClr val="000000"/>
                  </a:solidFill>
                  <a:latin typeface="Aleo"/>
                </a:rPr>
                <a:t>AVALIAÇÃO DO RENDIMENTO E TRABALHO PRODUTIVO DE UMA SERRARIA NO MUNICÍPIO DE MORRO GRANDE, SC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-20637" y="-28974"/>
              <a:ext cx="4631250" cy="150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pt-BR" sz="3600" b="1" u="sng" dirty="0">
                  <a:latin typeface="Aleo" panose="00000500000000000000" pitchFamily="2" charset="0"/>
                </a:rPr>
                <a:t>CORRÊA, C. A.¹</a:t>
              </a:r>
              <a:r>
                <a:rPr lang="pt-BR" sz="3600" b="1" dirty="0">
                  <a:latin typeface="Aleo" panose="00000500000000000000" pitchFamily="2" charset="0"/>
                </a:rPr>
                <a:t>; CREPALDI, T. C.²; MODES, K. S.²;  VIVIAN, M. A.²; CUNHA, A. B.¹; TEIXEIRA, M. Z.¹</a:t>
              </a:r>
              <a:endParaRPr lang="pt-BR" sz="3600" b="1" baseline="30000" dirty="0">
                <a:latin typeface="Aleo" panose="00000500000000000000" pitchFamily="2" charset="0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7328718" y="9810714"/>
            <a:ext cx="14212503" cy="2161882"/>
            <a:chOff x="0" y="-28575"/>
            <a:chExt cx="1121133" cy="172063"/>
          </a:xfrm>
        </p:grpSpPr>
        <p:sp>
          <p:nvSpPr>
            <p:cNvPr id="21" name="Freeform 21"/>
            <p:cNvSpPr/>
            <p:nvPr/>
          </p:nvSpPr>
          <p:spPr>
            <a:xfrm>
              <a:off x="0" y="36328"/>
              <a:ext cx="1121133" cy="107160"/>
            </a:xfrm>
            <a:custGeom>
              <a:avLst/>
              <a:gdLst/>
              <a:ahLst/>
              <a:cxnLst/>
              <a:rect l="l" t="t" r="r" b="b"/>
              <a:pathLst>
                <a:path w="1121133" h="143488">
                  <a:moveTo>
                    <a:pt x="0" y="0"/>
                  </a:moveTo>
                  <a:lnTo>
                    <a:pt x="1121133" y="0"/>
                  </a:lnTo>
                  <a:lnTo>
                    <a:pt x="1121133" y="143488"/>
                  </a:lnTo>
                  <a:lnTo>
                    <a:pt x="0" y="143488"/>
                  </a:lnTo>
                  <a:close/>
                </a:path>
              </a:pathLst>
            </a:custGeom>
            <a:solidFill>
              <a:srgbClr val="B3CBA1"/>
            </a:solidFill>
          </p:spPr>
          <p:txBody>
            <a:bodyPr/>
            <a:lstStyle/>
            <a:p>
              <a:endParaRPr lang="pt-BR" sz="39268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121133" cy="172063"/>
            </a:xfrm>
            <a:prstGeom prst="rect">
              <a:avLst/>
            </a:prstGeom>
          </p:spPr>
          <p:txBody>
            <a:bodyPr lIns="85374" tIns="85374" rIns="85374" bIns="85374" rtlCol="0" anchor="ctr"/>
            <a:lstStyle/>
            <a:p>
              <a:pPr algn="ctr">
                <a:lnSpc>
                  <a:spcPts val="6225"/>
                </a:lnSpc>
              </a:pPr>
              <a:endParaRPr sz="39268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7461258" y="10834903"/>
            <a:ext cx="13728886" cy="11332842"/>
            <a:chOff x="58111" y="242405"/>
            <a:chExt cx="3726042" cy="3075752"/>
          </a:xfrm>
        </p:grpSpPr>
        <p:sp>
          <p:nvSpPr>
            <p:cNvPr id="24" name="TextBox 24"/>
            <p:cNvSpPr txBox="1"/>
            <p:nvPr/>
          </p:nvSpPr>
          <p:spPr>
            <a:xfrm>
              <a:off x="516439" y="242405"/>
              <a:ext cx="2853793" cy="225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22"/>
                </a:lnSpc>
                <a:spcBef>
                  <a:spcPct val="0"/>
                </a:spcBef>
              </a:pPr>
              <a:r>
                <a:rPr lang="en-US" sz="5158" spc="830" dirty="0">
                  <a:solidFill>
                    <a:srgbClr val="000000"/>
                  </a:solidFill>
                  <a:latin typeface="Aleo Bold"/>
                </a:rPr>
                <a:t>RESULTADOS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8111" y="2716733"/>
              <a:ext cx="3726042" cy="601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pt-BR" sz="3600" b="1" spc="310" dirty="0">
                  <a:solidFill>
                    <a:srgbClr val="000000"/>
                  </a:solidFill>
                  <a:latin typeface="Aleo"/>
                </a:rPr>
                <a:t>A média de trabalho produtivo observada foi de 43,1%, e de tempo perdido 56,9%. Interrupções classificadas como trabalho não produtivo foram responsáveis pelo maior percentual de perda em produtividade (Figura 3).</a:t>
              </a:r>
              <a:endParaRPr lang="en-US" sz="3600" b="1" spc="310" dirty="0">
                <a:solidFill>
                  <a:srgbClr val="000000"/>
                </a:solidFill>
                <a:latin typeface="Aleo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188163" y="19764331"/>
            <a:ext cx="14208534" cy="1972115"/>
            <a:chOff x="0" y="-28575"/>
            <a:chExt cx="1121133" cy="172063"/>
          </a:xfrm>
        </p:grpSpPr>
        <p:sp>
          <p:nvSpPr>
            <p:cNvPr id="27" name="Freeform 27"/>
            <p:cNvSpPr/>
            <p:nvPr/>
          </p:nvSpPr>
          <p:spPr>
            <a:xfrm>
              <a:off x="0" y="31481"/>
              <a:ext cx="1121133" cy="112007"/>
            </a:xfrm>
            <a:custGeom>
              <a:avLst/>
              <a:gdLst/>
              <a:ahLst/>
              <a:cxnLst/>
              <a:rect l="l" t="t" r="r" b="b"/>
              <a:pathLst>
                <a:path w="1121133" h="143488">
                  <a:moveTo>
                    <a:pt x="0" y="0"/>
                  </a:moveTo>
                  <a:lnTo>
                    <a:pt x="1121133" y="0"/>
                  </a:lnTo>
                  <a:lnTo>
                    <a:pt x="1121133" y="143488"/>
                  </a:lnTo>
                  <a:lnTo>
                    <a:pt x="0" y="143488"/>
                  </a:lnTo>
                  <a:close/>
                </a:path>
              </a:pathLst>
            </a:custGeom>
            <a:solidFill>
              <a:srgbClr val="B3CBA1"/>
            </a:solidFill>
          </p:spPr>
          <p:txBody>
            <a:bodyPr/>
            <a:lstStyle/>
            <a:p>
              <a:endParaRPr lang="pt-BR" sz="39268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1121133" cy="172063"/>
            </a:xfrm>
            <a:prstGeom prst="rect">
              <a:avLst/>
            </a:prstGeom>
          </p:spPr>
          <p:txBody>
            <a:bodyPr lIns="85374" tIns="85374" rIns="85374" bIns="85374" rtlCol="0" anchor="ctr"/>
            <a:lstStyle/>
            <a:p>
              <a:pPr algn="ctr">
                <a:lnSpc>
                  <a:spcPts val="6225"/>
                </a:lnSpc>
              </a:pPr>
              <a:endParaRPr sz="39268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3242469" y="20719443"/>
            <a:ext cx="10519582" cy="831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22"/>
              </a:lnSpc>
            </a:pPr>
            <a:r>
              <a:rPr lang="en-US" sz="5158" spc="830" dirty="0">
                <a:solidFill>
                  <a:srgbClr val="000000"/>
                </a:solidFill>
                <a:latin typeface="Aleo Bold"/>
              </a:rPr>
              <a:t>MATERIAL E MÉTODOS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69236" y="29416265"/>
            <a:ext cx="14139814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3600" b="1" u="sng" spc="310" dirty="0">
                <a:solidFill>
                  <a:srgbClr val="000000"/>
                </a:solidFill>
                <a:latin typeface="Aleo"/>
              </a:rPr>
              <a:t>RENDIMENTO EM MADEIRA SERRADA: </a:t>
            </a:r>
            <a:r>
              <a:rPr lang="pt-BR" sz="3600" b="1" spc="310" dirty="0">
                <a:solidFill>
                  <a:srgbClr val="000000"/>
                </a:solidFill>
                <a:latin typeface="Aleo"/>
              </a:rPr>
              <a:t>mensuração do volume de 30 toras de Pinus spp. classificadas em três classes diamétricas (Classe 1: 22 - 29,9 cm; Classe 2: 30 - 37,9 cm; Classe 3: 38 - 45,9 cm) separadas em dois lotes (aleatório e ordenado). </a:t>
            </a:r>
          </a:p>
          <a:p>
            <a:pPr algn="just"/>
            <a:endParaRPr lang="pt-BR" sz="3600" b="1" spc="310" dirty="0">
              <a:solidFill>
                <a:srgbClr val="000000"/>
              </a:solidFill>
              <a:latin typeface="Aleo"/>
            </a:endParaRPr>
          </a:p>
          <a:p>
            <a:pPr algn="just"/>
            <a:r>
              <a:rPr lang="pt-BR" sz="3600" b="1" u="sng" spc="310" dirty="0">
                <a:solidFill>
                  <a:srgbClr val="000000"/>
                </a:solidFill>
                <a:latin typeface="Aleo"/>
              </a:rPr>
              <a:t>TRABALHO PRODUTIVO: </a:t>
            </a:r>
            <a:r>
              <a:rPr lang="pt-BR" sz="3600" b="1" spc="310" dirty="0">
                <a:solidFill>
                  <a:srgbClr val="000000"/>
                </a:solidFill>
                <a:latin typeface="Aleo"/>
              </a:rPr>
              <a:t>classificação das atividades  em trabalho produtivo e tempo perdido.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136131" y="9810714"/>
            <a:ext cx="14212503" cy="2161882"/>
            <a:chOff x="0" y="-28575"/>
            <a:chExt cx="1121133" cy="172063"/>
          </a:xfrm>
        </p:grpSpPr>
        <p:sp>
          <p:nvSpPr>
            <p:cNvPr id="32" name="Freeform 32"/>
            <p:cNvSpPr/>
            <p:nvPr/>
          </p:nvSpPr>
          <p:spPr>
            <a:xfrm>
              <a:off x="0" y="36328"/>
              <a:ext cx="1121133" cy="107160"/>
            </a:xfrm>
            <a:custGeom>
              <a:avLst/>
              <a:gdLst/>
              <a:ahLst/>
              <a:cxnLst/>
              <a:rect l="l" t="t" r="r" b="b"/>
              <a:pathLst>
                <a:path w="1121133" h="143488">
                  <a:moveTo>
                    <a:pt x="0" y="0"/>
                  </a:moveTo>
                  <a:lnTo>
                    <a:pt x="1121133" y="0"/>
                  </a:lnTo>
                  <a:lnTo>
                    <a:pt x="1121133" y="143488"/>
                  </a:lnTo>
                  <a:lnTo>
                    <a:pt x="0" y="143488"/>
                  </a:lnTo>
                  <a:close/>
                </a:path>
              </a:pathLst>
            </a:custGeom>
            <a:solidFill>
              <a:srgbClr val="B3CBA1"/>
            </a:solidFill>
          </p:spPr>
          <p:txBody>
            <a:bodyPr/>
            <a:lstStyle/>
            <a:p>
              <a:endParaRPr lang="pt-BR" sz="39268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1121133" cy="172063"/>
            </a:xfrm>
            <a:prstGeom prst="rect">
              <a:avLst/>
            </a:prstGeom>
          </p:spPr>
          <p:txBody>
            <a:bodyPr lIns="85374" tIns="85374" rIns="85374" bIns="85374" rtlCol="0" anchor="ctr"/>
            <a:lstStyle/>
            <a:p>
              <a:pPr algn="ctr">
                <a:lnSpc>
                  <a:spcPts val="6225"/>
                </a:lnSpc>
              </a:pPr>
              <a:endParaRPr sz="39268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4377407" y="10891655"/>
            <a:ext cx="8252942" cy="831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2"/>
              </a:lnSpc>
            </a:pPr>
            <a:r>
              <a:rPr lang="en-US" sz="5158" spc="830" dirty="0">
                <a:solidFill>
                  <a:srgbClr val="000000"/>
                </a:solidFill>
                <a:latin typeface="Aleo Bold"/>
              </a:rPr>
              <a:t>INTRODUÇÃO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27146" y="12180626"/>
            <a:ext cx="14212503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3600" b="1" spc="310" dirty="0">
                <a:solidFill>
                  <a:srgbClr val="000000"/>
                </a:solidFill>
                <a:latin typeface="Aleo"/>
              </a:rPr>
              <a:t>A utilização de ferramentas de avaliação do rendimento e trabalho produtivo em serrarias proporciona o diagnóstico da distribuição das atividades e permite o desenvolvimento de ferramentas administrativas e a identificação de possíveis melhorias, contribuindo para o uso racional da matéria-prima e aumento da produtividade com redução de custos [2].</a:t>
            </a:r>
            <a:endParaRPr lang="en-US" sz="3600" b="1" spc="310" dirty="0">
              <a:solidFill>
                <a:srgbClr val="000000"/>
              </a:solidFill>
              <a:latin typeface="Aleo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17276446" y="32280914"/>
            <a:ext cx="13969692" cy="1206090"/>
            <a:chOff x="0" y="0"/>
            <a:chExt cx="1121133" cy="152523"/>
          </a:xfrm>
          <a:solidFill>
            <a:srgbClr val="B3CBA1"/>
          </a:solidFill>
        </p:grpSpPr>
        <p:sp>
          <p:nvSpPr>
            <p:cNvPr id="39" name="Freeform 39"/>
            <p:cNvSpPr/>
            <p:nvPr/>
          </p:nvSpPr>
          <p:spPr>
            <a:xfrm>
              <a:off x="0" y="0"/>
              <a:ext cx="1121133" cy="152523"/>
            </a:xfrm>
            <a:custGeom>
              <a:avLst/>
              <a:gdLst/>
              <a:ahLst/>
              <a:cxnLst/>
              <a:rect l="l" t="t" r="r" b="b"/>
              <a:pathLst>
                <a:path w="1121133" h="152523">
                  <a:moveTo>
                    <a:pt x="0" y="0"/>
                  </a:moveTo>
                  <a:lnTo>
                    <a:pt x="1121133" y="0"/>
                  </a:lnTo>
                  <a:lnTo>
                    <a:pt x="1121133" y="152523"/>
                  </a:lnTo>
                  <a:lnTo>
                    <a:pt x="0" y="15252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 sz="39268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28575"/>
              <a:ext cx="1121133" cy="181098"/>
            </a:xfrm>
            <a:prstGeom prst="rect">
              <a:avLst/>
            </a:prstGeom>
            <a:grpFill/>
          </p:spPr>
          <p:txBody>
            <a:bodyPr lIns="85374" tIns="85374" rIns="85374" bIns="85374" rtlCol="0" anchor="ctr"/>
            <a:lstStyle/>
            <a:p>
              <a:pPr algn="ctr">
                <a:lnSpc>
                  <a:spcPts val="6225"/>
                </a:lnSpc>
              </a:pPr>
              <a:endParaRPr sz="39268"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21211235" y="32303170"/>
            <a:ext cx="6284311" cy="831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22"/>
              </a:lnSpc>
            </a:pPr>
            <a:r>
              <a:rPr lang="en-US" sz="5158" spc="830" dirty="0">
                <a:solidFill>
                  <a:srgbClr val="000000"/>
                </a:solidFill>
                <a:latin typeface="Aleo Bold"/>
              </a:rPr>
              <a:t>CONCLUSÃO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7278835" y="38705522"/>
            <a:ext cx="13807779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4321175">
              <a:spcAft>
                <a:spcPts val="0"/>
              </a:spcAft>
            </a:pPr>
            <a:r>
              <a:rPr lang="pt-BR" sz="2800" b="1" dirty="0">
                <a:latin typeface="Gill Sans MT" pitchFamily="34" charset="0"/>
              </a:rPr>
              <a:t>[2] Batista, D. C.; Silva, J. G. M. da; Andrade, W. S. de; </a:t>
            </a:r>
            <a:r>
              <a:rPr lang="pt-BR" sz="2800" b="1" dirty="0" err="1">
                <a:latin typeface="Gill Sans MT" pitchFamily="34" charset="0"/>
              </a:rPr>
              <a:t>Vidaurre</a:t>
            </a:r>
            <a:r>
              <a:rPr lang="pt-BR" sz="2800" b="1" dirty="0">
                <a:latin typeface="Gill Sans MT" pitchFamily="34" charset="0"/>
              </a:rPr>
              <a:t>, G. B. Desempenho operacional de uma serraria de pequeno porte do município de Alegre, Espírito Santo, Brasil. Floresta, Curitiba, 2015; 45 (3): 487-496.</a:t>
            </a:r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9AD2C025-04F6-3047-4FE9-4FB7DCF082EA}"/>
              </a:ext>
            </a:extLst>
          </p:cNvPr>
          <p:cNvSpPr/>
          <p:nvPr/>
        </p:nvSpPr>
        <p:spPr>
          <a:xfrm flipV="1">
            <a:off x="1299199" y="40287235"/>
            <a:ext cx="29890944" cy="108987"/>
          </a:xfrm>
          <a:custGeom>
            <a:avLst/>
            <a:gdLst/>
            <a:ahLst/>
            <a:cxnLst/>
            <a:rect l="l" t="t" r="r" b="b"/>
            <a:pathLst>
              <a:path w="2073109" h="11418">
                <a:moveTo>
                  <a:pt x="0" y="0"/>
                </a:moveTo>
                <a:lnTo>
                  <a:pt x="2073109" y="0"/>
                </a:lnTo>
                <a:lnTo>
                  <a:pt x="2073109" y="11418"/>
                </a:lnTo>
                <a:lnTo>
                  <a:pt x="0" y="11418"/>
                </a:lnTo>
                <a:lnTo>
                  <a:pt x="0" y="0"/>
                </a:lnTo>
                <a:close/>
              </a:path>
            </a:pathLst>
          </a:custGeom>
          <a:solidFill>
            <a:srgbClr val="B3CBA1"/>
          </a:solidFill>
        </p:spPr>
        <p:txBody>
          <a:bodyPr/>
          <a:lstStyle/>
          <a:p>
            <a:endParaRPr lang="pt-BR" sz="39268"/>
          </a:p>
        </p:txBody>
      </p:sp>
      <p:grpSp>
        <p:nvGrpSpPr>
          <p:cNvPr id="48" name="Group 31">
            <a:extLst>
              <a:ext uri="{FF2B5EF4-FFF2-40B4-BE49-F238E27FC236}">
                <a16:creationId xmlns:a16="http://schemas.microsoft.com/office/drawing/2014/main" id="{C0444EC2-916A-6CDA-D4F5-7DFAA9A864C7}"/>
              </a:ext>
            </a:extLst>
          </p:cNvPr>
          <p:cNvGrpSpPr/>
          <p:nvPr/>
        </p:nvGrpSpPr>
        <p:grpSpPr>
          <a:xfrm>
            <a:off x="1228367" y="15509588"/>
            <a:ext cx="14212503" cy="2161882"/>
            <a:chOff x="0" y="-28575"/>
            <a:chExt cx="1121133" cy="172063"/>
          </a:xfrm>
        </p:grpSpPr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83CC771B-BC6C-FD9E-2202-B7D96B399D48}"/>
                </a:ext>
              </a:extLst>
            </p:cNvPr>
            <p:cNvSpPr/>
            <p:nvPr/>
          </p:nvSpPr>
          <p:spPr>
            <a:xfrm>
              <a:off x="0" y="35199"/>
              <a:ext cx="1121133" cy="108289"/>
            </a:xfrm>
            <a:custGeom>
              <a:avLst/>
              <a:gdLst/>
              <a:ahLst/>
              <a:cxnLst/>
              <a:rect l="l" t="t" r="r" b="b"/>
              <a:pathLst>
                <a:path w="1121133" h="143488">
                  <a:moveTo>
                    <a:pt x="0" y="0"/>
                  </a:moveTo>
                  <a:lnTo>
                    <a:pt x="1121133" y="0"/>
                  </a:lnTo>
                  <a:lnTo>
                    <a:pt x="1121133" y="143488"/>
                  </a:lnTo>
                  <a:lnTo>
                    <a:pt x="0" y="143488"/>
                  </a:lnTo>
                  <a:close/>
                </a:path>
              </a:pathLst>
            </a:custGeom>
            <a:solidFill>
              <a:srgbClr val="B3CBA1"/>
            </a:solidFill>
          </p:spPr>
          <p:txBody>
            <a:bodyPr/>
            <a:lstStyle/>
            <a:p>
              <a:endParaRPr lang="pt-BR" sz="39268"/>
            </a:p>
          </p:txBody>
        </p:sp>
        <p:sp>
          <p:nvSpPr>
            <p:cNvPr id="50" name="TextBox 33">
              <a:extLst>
                <a:ext uri="{FF2B5EF4-FFF2-40B4-BE49-F238E27FC236}">
                  <a16:creationId xmlns:a16="http://schemas.microsoft.com/office/drawing/2014/main" id="{26744D99-7E08-F1D9-DC58-96E06C4073A2}"/>
                </a:ext>
              </a:extLst>
            </p:cNvPr>
            <p:cNvSpPr txBox="1"/>
            <p:nvPr/>
          </p:nvSpPr>
          <p:spPr>
            <a:xfrm>
              <a:off x="0" y="-28575"/>
              <a:ext cx="1121133" cy="172063"/>
            </a:xfrm>
            <a:prstGeom prst="rect">
              <a:avLst/>
            </a:prstGeom>
          </p:spPr>
          <p:txBody>
            <a:bodyPr lIns="85374" tIns="85374" rIns="85374" bIns="85374" rtlCol="0" anchor="ctr"/>
            <a:lstStyle/>
            <a:p>
              <a:pPr algn="ctr">
                <a:lnSpc>
                  <a:spcPts val="6225"/>
                </a:lnSpc>
              </a:pPr>
              <a:endParaRPr sz="39268"/>
            </a:p>
          </p:txBody>
        </p:sp>
      </p:grpSp>
      <p:sp>
        <p:nvSpPr>
          <p:cNvPr id="51" name="TextBox 34">
            <a:extLst>
              <a:ext uri="{FF2B5EF4-FFF2-40B4-BE49-F238E27FC236}">
                <a16:creationId xmlns:a16="http://schemas.microsoft.com/office/drawing/2014/main" id="{068FC79A-D671-6FA4-624C-709006A9624C}"/>
              </a:ext>
            </a:extLst>
          </p:cNvPr>
          <p:cNvSpPr txBox="1"/>
          <p:nvPr/>
        </p:nvSpPr>
        <p:spPr>
          <a:xfrm>
            <a:off x="4115912" y="16588217"/>
            <a:ext cx="8252942" cy="831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2"/>
              </a:lnSpc>
            </a:pPr>
            <a:r>
              <a:rPr lang="en-US" sz="5158" spc="830" dirty="0">
                <a:solidFill>
                  <a:srgbClr val="000000"/>
                </a:solidFill>
                <a:latin typeface="Aleo Bold"/>
              </a:rPr>
              <a:t>OBJETIVO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9F46F9A6-DFB0-9DE7-D494-0FE06D70E728}"/>
              </a:ext>
            </a:extLst>
          </p:cNvPr>
          <p:cNvSpPr txBox="1"/>
          <p:nvPr/>
        </p:nvSpPr>
        <p:spPr>
          <a:xfrm>
            <a:off x="1188163" y="17923734"/>
            <a:ext cx="138960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b="1" spc="310" dirty="0">
                <a:solidFill>
                  <a:srgbClr val="000000"/>
                </a:solidFill>
                <a:latin typeface="Aleo"/>
              </a:rPr>
              <a:t>Determinar o rendimento em madeira serrada e o trabalho produtivo de uma serraria de pequeno porte localizada no município de Morro Grande, SC.</a:t>
            </a:r>
            <a:endParaRPr lang="en-US" sz="3600" b="1" spc="310" dirty="0">
              <a:solidFill>
                <a:srgbClr val="000000"/>
              </a:solidFill>
              <a:latin typeface="Aleo"/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F76CDCB9-DC64-2A48-3060-0EFF3100578E}"/>
              </a:ext>
            </a:extLst>
          </p:cNvPr>
          <p:cNvSpPr txBox="1"/>
          <p:nvPr/>
        </p:nvSpPr>
        <p:spPr>
          <a:xfrm>
            <a:off x="873399" y="8484542"/>
            <a:ext cx="299048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latin typeface="Aleo" panose="00000500000000000000" pitchFamily="2" charset="0"/>
              </a:rPr>
              <a:t>¹Departamento de Engenharia Florestal, Universidade do Estado de Santa Catarina (UDESC), Lages/SC, Brasil. </a:t>
            </a:r>
          </a:p>
          <a:p>
            <a:pPr algn="ctr"/>
            <a:r>
              <a:rPr lang="pt-BR" sz="3600" b="1" dirty="0">
                <a:latin typeface="Aleo" panose="00000500000000000000" pitchFamily="2" charset="0"/>
              </a:rPr>
              <a:t>² Departamento de Agricultura, Biodiversidade e Florestas, Universidade Federal de Santa Catarina (UFSC), Curitibanos/SC, Brasil. </a:t>
            </a:r>
          </a:p>
          <a:p>
            <a:pPr algn="ctr"/>
            <a:r>
              <a:rPr lang="pt-BR" sz="3600" dirty="0">
                <a:latin typeface="Aleo" panose="00000500000000000000" pitchFamily="2" charset="0"/>
              </a:rPr>
              <a:t>camialvesc@gmail.com </a:t>
            </a:r>
          </a:p>
        </p:txBody>
      </p:sp>
      <p:pic>
        <p:nvPicPr>
          <p:cNvPr id="62" name="Imagem 61">
            <a:extLst>
              <a:ext uri="{FF2B5EF4-FFF2-40B4-BE49-F238E27FC236}">
                <a16:creationId xmlns:a16="http://schemas.microsoft.com/office/drawing/2014/main" id="{EAD2A2E4-54DD-B856-A7E2-20728C12F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891" y="33706661"/>
            <a:ext cx="13072312" cy="5847819"/>
          </a:xfrm>
          <a:prstGeom prst="rect">
            <a:avLst/>
          </a:prstGeom>
        </p:spPr>
      </p:pic>
      <p:pic>
        <p:nvPicPr>
          <p:cNvPr id="64" name="Imagem 63">
            <a:extLst>
              <a:ext uri="{FF2B5EF4-FFF2-40B4-BE49-F238E27FC236}">
                <a16:creationId xmlns:a16="http://schemas.microsoft.com/office/drawing/2014/main" id="{6DE175A3-57E2-1016-3219-B88D8E5C6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115" y="22744943"/>
            <a:ext cx="14208534" cy="4772527"/>
          </a:xfrm>
          <a:prstGeom prst="rect">
            <a:avLst/>
          </a:prstGeom>
        </p:spPr>
      </p:pic>
      <p:sp>
        <p:nvSpPr>
          <p:cNvPr id="68" name="CaixaDeTexto 67">
            <a:extLst>
              <a:ext uri="{FF2B5EF4-FFF2-40B4-BE49-F238E27FC236}">
                <a16:creationId xmlns:a16="http://schemas.microsoft.com/office/drawing/2014/main" id="{87DDA638-818D-C904-0233-BFF318BE0F4F}"/>
              </a:ext>
            </a:extLst>
          </p:cNvPr>
          <p:cNvSpPr txBox="1"/>
          <p:nvPr/>
        </p:nvSpPr>
        <p:spPr>
          <a:xfrm>
            <a:off x="1154032" y="27549617"/>
            <a:ext cx="142777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608138" algn="just" defTabSz="4321175">
              <a:spcBef>
                <a:spcPts val="0"/>
              </a:spcBef>
              <a:spcAft>
                <a:spcPts val="2400"/>
              </a:spcAft>
            </a:pPr>
            <a:r>
              <a:rPr lang="en-US" sz="3200" b="1" dirty="0">
                <a:latin typeface="Aleo" panose="00000500000000000000" pitchFamily="2" charset="0"/>
              </a:rPr>
              <a:t>Figura 1: </a:t>
            </a:r>
            <a:r>
              <a:rPr lang="pt-BR" sz="3200" b="1" dirty="0">
                <a:latin typeface="Aleo" panose="00000500000000000000" pitchFamily="2" charset="0"/>
              </a:rPr>
              <a:t>Localização do município de Morro Grande em relação a Santa Catarina (A) e da </a:t>
            </a:r>
            <a:r>
              <a:rPr lang="pt-BR" sz="3200" b="1" dirty="0" err="1">
                <a:latin typeface="Aleo" panose="00000500000000000000" pitchFamily="2" charset="0"/>
              </a:rPr>
              <a:t>Macrian</a:t>
            </a:r>
            <a:r>
              <a:rPr lang="pt-BR" sz="3200" b="1" dirty="0">
                <a:latin typeface="Aleo" panose="00000500000000000000" pitchFamily="2" charset="0"/>
              </a:rPr>
              <a:t> Madeiras em relação ao município (B), com vista aérea da serraria (C).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53F50E45-40DA-8001-3C97-B126E25F9815}"/>
              </a:ext>
            </a:extLst>
          </p:cNvPr>
          <p:cNvSpPr txBox="1"/>
          <p:nvPr/>
        </p:nvSpPr>
        <p:spPr>
          <a:xfrm>
            <a:off x="1193787" y="22066465"/>
            <a:ext cx="16267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3600" b="1" u="sng" spc="310" dirty="0">
                <a:solidFill>
                  <a:srgbClr val="000000"/>
                </a:solidFill>
                <a:latin typeface="Aleo" panose="00000500000000000000" pitchFamily="2" charset="0"/>
              </a:rPr>
              <a:t>LOCAL</a:t>
            </a:r>
            <a:r>
              <a:rPr lang="pt-BR" sz="3600" b="1" u="sng" dirty="0">
                <a:latin typeface="Aleo" panose="00000500000000000000" pitchFamily="2" charset="0"/>
              </a:rPr>
              <a:t> </a:t>
            </a:r>
            <a:r>
              <a:rPr lang="pt-BR" sz="3600" b="1" u="sng" spc="310" dirty="0">
                <a:solidFill>
                  <a:srgbClr val="000000"/>
                </a:solidFill>
                <a:latin typeface="Aleo" panose="00000500000000000000" pitchFamily="2" charset="0"/>
              </a:rPr>
              <a:t>DE ESTUDO:</a:t>
            </a:r>
          </a:p>
        </p:txBody>
      </p:sp>
      <p:sp>
        <p:nvSpPr>
          <p:cNvPr id="75" name="Rectangle 90">
            <a:extLst>
              <a:ext uri="{FF2B5EF4-FFF2-40B4-BE49-F238E27FC236}">
                <a16:creationId xmlns:a16="http://schemas.microsoft.com/office/drawing/2014/main" id="{4A14C75A-9CA4-A25B-FCA2-4E9E62509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555" y="39665307"/>
            <a:ext cx="147519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marL="1608138" indent="-1608138" algn="just" defTabSz="4321175">
              <a:spcBef>
                <a:spcPts val="0"/>
              </a:spcBef>
              <a:spcAft>
                <a:spcPts val="2400"/>
              </a:spcAft>
            </a:pPr>
            <a:r>
              <a:rPr lang="en-US" sz="3200" b="1" dirty="0">
                <a:latin typeface="Aleo" panose="00000500000000000000" pitchFamily="2" charset="0"/>
              </a:rPr>
              <a:t>Figura 2: </a:t>
            </a:r>
            <a:r>
              <a:rPr lang="pt-BR" sz="3200" b="1" dirty="0">
                <a:latin typeface="Aleo" panose="00000500000000000000" pitchFamily="2" charset="0"/>
              </a:rPr>
              <a:t>Classificação das observações categorizadas como tempo perdido.</a:t>
            </a:r>
          </a:p>
        </p:txBody>
      </p:sp>
      <p:pic>
        <p:nvPicPr>
          <p:cNvPr id="76" name="Imagem 75">
            <a:extLst>
              <a:ext uri="{FF2B5EF4-FFF2-40B4-BE49-F238E27FC236}">
                <a16:creationId xmlns:a16="http://schemas.microsoft.com/office/drawing/2014/main" id="{F69F7139-A343-8EB1-9768-54B707603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28718" y="13406346"/>
            <a:ext cx="14028457" cy="4647749"/>
          </a:xfrm>
          <a:prstGeom prst="rect">
            <a:avLst/>
          </a:prstGeom>
        </p:spPr>
      </p:pic>
      <p:sp>
        <p:nvSpPr>
          <p:cNvPr id="77" name="Rectangle 90">
            <a:extLst>
              <a:ext uri="{FF2B5EF4-FFF2-40B4-BE49-F238E27FC236}">
                <a16:creationId xmlns:a16="http://schemas.microsoft.com/office/drawing/2014/main" id="{CF81417B-C416-CB43-94CF-16DBD6535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02489" y="12473494"/>
            <a:ext cx="141792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marL="1703388" indent="-1703388" algn="just" defTabSz="4321175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Aleo" panose="00000500000000000000" pitchFamily="2" charset="0"/>
              </a:rPr>
              <a:t>Tabela 1: </a:t>
            </a:r>
            <a:r>
              <a:rPr lang="pt-BR" sz="3200" b="1" dirty="0">
                <a:latin typeface="Aleo" panose="00000500000000000000" pitchFamily="2" charset="0"/>
              </a:rPr>
              <a:t>Teste de Tukey para o rendimento médio em madeira serrada.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3BF4161B-1F9C-110E-A192-3A5774310A87}"/>
              </a:ext>
            </a:extLst>
          </p:cNvPr>
          <p:cNvSpPr txBox="1"/>
          <p:nvPr/>
        </p:nvSpPr>
        <p:spPr>
          <a:xfrm>
            <a:off x="17358004" y="18308363"/>
            <a:ext cx="142682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latin typeface="Aleo" panose="00000500000000000000" pitchFamily="2" charset="0"/>
              </a:rPr>
              <a:t>Médias seguidas de mesma letra minúscula na coluna e maiúscula na linha não diferem estatisticamente entre si.</a:t>
            </a:r>
          </a:p>
        </p:txBody>
      </p:sp>
      <p:pic>
        <p:nvPicPr>
          <p:cNvPr id="79" name="Imagem 78">
            <a:extLst>
              <a:ext uri="{FF2B5EF4-FFF2-40B4-BE49-F238E27FC236}">
                <a16:creationId xmlns:a16="http://schemas.microsoft.com/office/drawing/2014/main" id="{0E8AE5F0-600B-459D-65E7-8A039C9B76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20451" y="22730376"/>
            <a:ext cx="13579304" cy="4563535"/>
          </a:xfrm>
          <a:prstGeom prst="rect">
            <a:avLst/>
          </a:prstGeom>
        </p:spPr>
      </p:pic>
      <p:sp>
        <p:nvSpPr>
          <p:cNvPr id="80" name="Rectangle 90">
            <a:extLst>
              <a:ext uri="{FF2B5EF4-FFF2-40B4-BE49-F238E27FC236}">
                <a16:creationId xmlns:a16="http://schemas.microsoft.com/office/drawing/2014/main" id="{485C5D60-F3B7-2B9F-68A7-F53BBDD86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6444" y="27677470"/>
            <a:ext cx="1387778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just" defTabSz="4321175">
              <a:spcBef>
                <a:spcPts val="0"/>
              </a:spcBef>
            </a:pPr>
            <a:r>
              <a:rPr lang="en-US" sz="3200" b="1" dirty="0">
                <a:latin typeface="Aleo" panose="00000500000000000000" pitchFamily="2" charset="0"/>
              </a:rPr>
              <a:t>Figura 3: </a:t>
            </a:r>
            <a:r>
              <a:rPr lang="pt-BR" sz="3200" b="1" dirty="0">
                <a:latin typeface="Aleo" panose="00000500000000000000" pitchFamily="2" charset="0"/>
              </a:rPr>
              <a:t>Distribuição percentual das atividades classificadas como tempo perdido.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D79AD2A4-1AB6-C0D3-4D32-F11E337C4F5A}"/>
              </a:ext>
            </a:extLst>
          </p:cNvPr>
          <p:cNvSpPr txBox="1"/>
          <p:nvPr/>
        </p:nvSpPr>
        <p:spPr>
          <a:xfrm>
            <a:off x="17240259" y="29082506"/>
            <a:ext cx="1394300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latin typeface="Aleo" panose="00000500000000000000" pitchFamily="2" charset="0"/>
              </a:rPr>
              <a:t>O recuo morto representou a maior porcentagem do trabalho não produtivo. Assim, ajustes na velocidade de retorno e avanço do carro porta toras, ou substituição dos motores ou sistema de movimentação, pode colaborar com a redução do tempo não produtivo. </a:t>
            </a:r>
            <a:endParaRPr lang="pt-BR" sz="3600" dirty="0">
              <a:latin typeface="Aleo" panose="00000500000000000000" pitchFamily="2" charset="0"/>
            </a:endParaRP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EE64FDDC-0BC6-D2E1-74C7-AE21DF6D9B58}"/>
              </a:ext>
            </a:extLst>
          </p:cNvPr>
          <p:cNvSpPr txBox="1"/>
          <p:nvPr/>
        </p:nvSpPr>
        <p:spPr>
          <a:xfrm>
            <a:off x="17211222" y="33571648"/>
            <a:ext cx="139430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latin typeface="Aleo" panose="00000500000000000000" pitchFamily="2" charset="0"/>
              </a:rPr>
              <a:t>O rendimento médio obtido pode ser considerado adequado para o desdobro de </a:t>
            </a:r>
            <a:r>
              <a:rPr lang="pt-BR" sz="3600" b="1" i="1" dirty="0">
                <a:latin typeface="Aleo" panose="00000500000000000000" pitchFamily="2" charset="0"/>
              </a:rPr>
              <a:t>Pinus</a:t>
            </a:r>
            <a:r>
              <a:rPr lang="pt-BR" sz="3600" b="1" dirty="0">
                <a:latin typeface="Aleo" panose="00000500000000000000" pitchFamily="2" charset="0"/>
              </a:rPr>
              <a:t> spp. Para o aumento do trabalho produtivo, recomenda-se a redução do tempo de recuo do carro porta toras e a substituição de atividades como o abastecimento de toras e virada do bloco, realizados de forma manual, por equipamentos automatizados.</a:t>
            </a:r>
            <a:endParaRPr lang="pt-BR" sz="3600" dirty="0">
              <a:latin typeface="Aleo" panose="00000500000000000000" pitchFamily="2" charset="0"/>
            </a:endParaRPr>
          </a:p>
        </p:txBody>
      </p:sp>
      <p:pic>
        <p:nvPicPr>
          <p:cNvPr id="1026" name="Picture 2" descr="I Simpósio Floresta e Ambiente">
            <a:extLst>
              <a:ext uri="{FF2B5EF4-FFF2-40B4-BE49-F238E27FC236}">
                <a16:creationId xmlns:a16="http://schemas.microsoft.com/office/drawing/2014/main" id="{1D934E49-B4F7-86FB-9F88-DA336503A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99" y="40613493"/>
            <a:ext cx="12529037" cy="248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559</Words>
  <Application>Microsoft Office PowerPoint</Application>
  <PresentationFormat>Personalizar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Aleo Bold</vt:lpstr>
      <vt:lpstr>Arial</vt:lpstr>
      <vt:lpstr>Calibri</vt:lpstr>
      <vt:lpstr>Aleo</vt:lpstr>
      <vt:lpstr>Gill Sans MT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Moderno Científico Cartaz (Apresentação (4:3))</dc:title>
  <dc:creator>Camila Alves</dc:creator>
  <cp:lastModifiedBy>CAMILA ALVES CORREA</cp:lastModifiedBy>
  <cp:revision>2</cp:revision>
  <dcterms:created xsi:type="dcterms:W3CDTF">2006-08-16T00:00:00Z</dcterms:created>
  <dcterms:modified xsi:type="dcterms:W3CDTF">2024-04-22T18:32:13Z</dcterms:modified>
  <dc:identifier>DAGC5LMbQnI</dc:identifier>
</cp:coreProperties>
</file>