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imes New Roman" panose="02020603050405020304" pitchFamily="18" charset="0"/>
      <p:regular r:id="rId11"/>
    </p:embeddedFont>
    <p:embeddedFont>
      <p:font typeface="Times New Roman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86" y="990600"/>
            <a:ext cx="16292514" cy="8305800"/>
            <a:chOff x="0" y="0"/>
            <a:chExt cx="21723353" cy="11074400"/>
          </a:xfrm>
        </p:grpSpPr>
        <p:sp>
          <p:nvSpPr>
            <p:cNvPr id="3" name="AutoShape 3"/>
            <p:cNvSpPr/>
            <p:nvPr/>
          </p:nvSpPr>
          <p:spPr>
            <a:xfrm flipH="1">
              <a:off x="12814" y="10998200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V="1">
              <a:off x="38214" y="5345077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 flipV="1">
              <a:off x="25400" y="25453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25400"/>
              <a:ext cx="7903700" cy="5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14474284" y="11049000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21697953" y="5370478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 flipV="1">
              <a:off x="21685139" y="50853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13822698" y="50800"/>
              <a:ext cx="7862441" cy="2545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Freeform 11"/>
          <p:cNvSpPr/>
          <p:nvPr/>
        </p:nvSpPr>
        <p:spPr>
          <a:xfrm>
            <a:off x="6796318" y="-3329"/>
            <a:ext cx="4695365" cy="1987858"/>
          </a:xfrm>
          <a:custGeom>
            <a:avLst/>
            <a:gdLst/>
            <a:ahLst/>
            <a:cxnLst/>
            <a:rect l="l" t="t" r="r" b="b"/>
            <a:pathLst>
              <a:path w="4695365" h="1987858">
                <a:moveTo>
                  <a:pt x="0" y="0"/>
                </a:moveTo>
                <a:lnTo>
                  <a:pt x="4695364" y="0"/>
                </a:lnTo>
                <a:lnTo>
                  <a:pt x="4695364" y="1987858"/>
                </a:lnTo>
                <a:lnTo>
                  <a:pt x="0" y="19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37" b="-1253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13197" y="8569324"/>
            <a:ext cx="5461605" cy="1454152"/>
          </a:xfrm>
          <a:custGeom>
            <a:avLst/>
            <a:gdLst/>
            <a:ahLst/>
            <a:cxnLst/>
            <a:rect l="l" t="t" r="r" b="b"/>
            <a:pathLst>
              <a:path w="5461605" h="1454152">
                <a:moveTo>
                  <a:pt x="0" y="0"/>
                </a:moveTo>
                <a:lnTo>
                  <a:pt x="5461606" y="0"/>
                </a:lnTo>
                <a:lnTo>
                  <a:pt x="5461606" y="1454152"/>
                </a:lnTo>
                <a:lnTo>
                  <a:pt x="0" y="1454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33337" y="3710432"/>
            <a:ext cx="10021326" cy="17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252">
                <a:solidFill>
                  <a:srgbClr val="000000"/>
                </a:solidFill>
                <a:latin typeface="Times New Roman Bold"/>
              </a:rPr>
              <a:t>TÍTULO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83743" y="5545820"/>
            <a:ext cx="9058600" cy="51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</a:rPr>
              <a:t>Subtítulo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83743" y="6669032"/>
            <a:ext cx="9058600" cy="347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Autor¹, Autor², Autor³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83345"/>
            <a:ext cx="18288000" cy="11470345"/>
          </a:xfrm>
          <a:custGeom>
            <a:avLst/>
            <a:gdLst/>
            <a:ahLst/>
            <a:cxnLst/>
            <a:rect l="l" t="t" r="r" b="b"/>
            <a:pathLst>
              <a:path w="18288000" h="11470345">
                <a:moveTo>
                  <a:pt x="0" y="0"/>
                </a:moveTo>
                <a:lnTo>
                  <a:pt x="18288000" y="0"/>
                </a:lnTo>
                <a:lnTo>
                  <a:pt x="18288000" y="11470345"/>
                </a:lnTo>
                <a:lnTo>
                  <a:pt x="0" y="1147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4834" r="-6668"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976396" y="9277350"/>
            <a:ext cx="54368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7240250" y="5018458"/>
            <a:ext cx="0" cy="425889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1333809" y="1028700"/>
            <a:ext cx="5896831" cy="190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9296400"/>
            <a:ext cx="2391827" cy="990600"/>
          </a:xfrm>
          <a:custGeom>
            <a:avLst/>
            <a:gdLst/>
            <a:ahLst/>
            <a:cxnLst/>
            <a:rect l="l" t="t" r="r" b="b"/>
            <a:pathLst>
              <a:path w="2391827" h="990600">
                <a:moveTo>
                  <a:pt x="0" y="0"/>
                </a:moveTo>
                <a:lnTo>
                  <a:pt x="2391827" y="0"/>
                </a:lnTo>
                <a:lnTo>
                  <a:pt x="2391827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27" b="-139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40218" y="9258300"/>
            <a:ext cx="1147782" cy="1028700"/>
          </a:xfrm>
          <a:custGeom>
            <a:avLst/>
            <a:gdLst/>
            <a:ahLst/>
            <a:cxnLst/>
            <a:rect l="l" t="t" r="r" b="b"/>
            <a:pathLst>
              <a:path w="1147782" h="1028700">
                <a:moveTo>
                  <a:pt x="0" y="0"/>
                </a:moveTo>
                <a:lnTo>
                  <a:pt x="1147782" y="0"/>
                </a:lnTo>
                <a:lnTo>
                  <a:pt x="11477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64909" y="1209461"/>
            <a:ext cx="5480909" cy="104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Times New Roman Bold"/>
              </a:rPr>
              <a:t>INTRODUÇÃO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66786" y="1009644"/>
            <a:ext cx="16292514" cy="8286756"/>
            <a:chOff x="0" y="0"/>
            <a:chExt cx="21723352" cy="11049008"/>
          </a:xfrm>
        </p:grpSpPr>
        <p:sp>
          <p:nvSpPr>
            <p:cNvPr id="10" name="AutoShape 10"/>
            <p:cNvSpPr/>
            <p:nvPr/>
          </p:nvSpPr>
          <p:spPr>
            <a:xfrm flipV="1">
              <a:off x="38214" y="5319685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25400" y="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25408"/>
              <a:ext cx="788625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14474284" y="11023608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 flipV="1">
              <a:off x="21685139" y="254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7261882" y="11023608"/>
              <a:ext cx="721240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6" name="AutoShape 16"/>
          <p:cNvSpPr/>
          <p:nvPr/>
        </p:nvSpPr>
        <p:spPr>
          <a:xfrm flipV="1">
            <a:off x="6881475" y="1028740"/>
            <a:ext cx="445227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86" y="1009644"/>
            <a:ext cx="16292514" cy="8286756"/>
            <a:chOff x="0" y="0"/>
            <a:chExt cx="21723352" cy="11049008"/>
          </a:xfrm>
        </p:grpSpPr>
        <p:sp>
          <p:nvSpPr>
            <p:cNvPr id="3" name="AutoShape 3"/>
            <p:cNvSpPr/>
            <p:nvPr/>
          </p:nvSpPr>
          <p:spPr>
            <a:xfrm flipV="1">
              <a:off x="38214" y="5319685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25400" y="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25408"/>
              <a:ext cx="788625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14474284" y="11023608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 flipV="1">
              <a:off x="21685139" y="254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7261882" y="11023608"/>
              <a:ext cx="721240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0" y="-1183345"/>
            <a:ext cx="18288000" cy="11470345"/>
          </a:xfrm>
          <a:custGeom>
            <a:avLst/>
            <a:gdLst/>
            <a:ahLst/>
            <a:cxnLst/>
            <a:rect l="l" t="t" r="r" b="b"/>
            <a:pathLst>
              <a:path w="18288000" h="11470345">
                <a:moveTo>
                  <a:pt x="0" y="0"/>
                </a:moveTo>
                <a:lnTo>
                  <a:pt x="18288000" y="0"/>
                </a:lnTo>
                <a:lnTo>
                  <a:pt x="18288000" y="11470345"/>
                </a:lnTo>
                <a:lnTo>
                  <a:pt x="0" y="1147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4834" r="-6668"/>
            </a:stretch>
          </a:blipFill>
        </p:spPr>
      </p:sp>
      <p:sp>
        <p:nvSpPr>
          <p:cNvPr id="10" name="AutoShape 10"/>
          <p:cNvSpPr/>
          <p:nvPr/>
        </p:nvSpPr>
        <p:spPr>
          <a:xfrm flipH="1">
            <a:off x="976396" y="9277350"/>
            <a:ext cx="54368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7240250" y="5018458"/>
            <a:ext cx="0" cy="425889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333809" y="1028700"/>
            <a:ext cx="5896831" cy="190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0" y="9296400"/>
            <a:ext cx="2391827" cy="990600"/>
          </a:xfrm>
          <a:custGeom>
            <a:avLst/>
            <a:gdLst/>
            <a:ahLst/>
            <a:cxnLst/>
            <a:rect l="l" t="t" r="r" b="b"/>
            <a:pathLst>
              <a:path w="2391827" h="990600">
                <a:moveTo>
                  <a:pt x="0" y="0"/>
                </a:moveTo>
                <a:lnTo>
                  <a:pt x="2391827" y="0"/>
                </a:lnTo>
                <a:lnTo>
                  <a:pt x="2391827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27" b="-1392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40218" y="9258300"/>
            <a:ext cx="1147782" cy="1028700"/>
          </a:xfrm>
          <a:custGeom>
            <a:avLst/>
            <a:gdLst/>
            <a:ahLst/>
            <a:cxnLst/>
            <a:rect l="l" t="t" r="r" b="b"/>
            <a:pathLst>
              <a:path w="1147782" h="1028700">
                <a:moveTo>
                  <a:pt x="0" y="0"/>
                </a:moveTo>
                <a:lnTo>
                  <a:pt x="1147782" y="0"/>
                </a:lnTo>
                <a:lnTo>
                  <a:pt x="11477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64909" y="1209461"/>
            <a:ext cx="9287956" cy="104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Times New Roman Bold"/>
              </a:rPr>
              <a:t>MATERIAL E MÉTODOS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6881475" y="1028740"/>
            <a:ext cx="445227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86" y="1009644"/>
            <a:ext cx="16292514" cy="8286756"/>
            <a:chOff x="0" y="0"/>
            <a:chExt cx="21723352" cy="11049008"/>
          </a:xfrm>
        </p:grpSpPr>
        <p:sp>
          <p:nvSpPr>
            <p:cNvPr id="3" name="AutoShape 3"/>
            <p:cNvSpPr/>
            <p:nvPr/>
          </p:nvSpPr>
          <p:spPr>
            <a:xfrm flipV="1">
              <a:off x="38214" y="5319685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25400" y="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25408"/>
              <a:ext cx="788625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14474284" y="11023608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 flipV="1">
              <a:off x="21685139" y="254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7261882" y="11023608"/>
              <a:ext cx="721240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0" y="-1183345"/>
            <a:ext cx="18288000" cy="11470345"/>
          </a:xfrm>
          <a:custGeom>
            <a:avLst/>
            <a:gdLst/>
            <a:ahLst/>
            <a:cxnLst/>
            <a:rect l="l" t="t" r="r" b="b"/>
            <a:pathLst>
              <a:path w="18288000" h="11470345">
                <a:moveTo>
                  <a:pt x="0" y="0"/>
                </a:moveTo>
                <a:lnTo>
                  <a:pt x="18288000" y="0"/>
                </a:lnTo>
                <a:lnTo>
                  <a:pt x="18288000" y="11470345"/>
                </a:lnTo>
                <a:lnTo>
                  <a:pt x="0" y="1147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4834" r="-6668"/>
            </a:stretch>
          </a:blipFill>
        </p:spPr>
      </p:sp>
      <p:sp>
        <p:nvSpPr>
          <p:cNvPr id="10" name="AutoShape 10"/>
          <p:cNvSpPr/>
          <p:nvPr/>
        </p:nvSpPr>
        <p:spPr>
          <a:xfrm flipH="1">
            <a:off x="976396" y="9277350"/>
            <a:ext cx="54368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7240250" y="5018458"/>
            <a:ext cx="0" cy="425889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333809" y="1028700"/>
            <a:ext cx="5896831" cy="190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0" y="9296400"/>
            <a:ext cx="2391827" cy="990600"/>
          </a:xfrm>
          <a:custGeom>
            <a:avLst/>
            <a:gdLst/>
            <a:ahLst/>
            <a:cxnLst/>
            <a:rect l="l" t="t" r="r" b="b"/>
            <a:pathLst>
              <a:path w="2391827" h="990600">
                <a:moveTo>
                  <a:pt x="0" y="0"/>
                </a:moveTo>
                <a:lnTo>
                  <a:pt x="2391827" y="0"/>
                </a:lnTo>
                <a:lnTo>
                  <a:pt x="2391827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27" b="-1392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40218" y="9258300"/>
            <a:ext cx="1147782" cy="1028700"/>
          </a:xfrm>
          <a:custGeom>
            <a:avLst/>
            <a:gdLst/>
            <a:ahLst/>
            <a:cxnLst/>
            <a:rect l="l" t="t" r="r" b="b"/>
            <a:pathLst>
              <a:path w="1147782" h="1028700">
                <a:moveTo>
                  <a:pt x="0" y="0"/>
                </a:moveTo>
                <a:lnTo>
                  <a:pt x="1147782" y="0"/>
                </a:lnTo>
                <a:lnTo>
                  <a:pt x="11477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64909" y="1209461"/>
            <a:ext cx="11032852" cy="104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Times New Roman Bold"/>
              </a:rPr>
              <a:t>RESULTADOS E DISCUSSÃO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6881475" y="1028740"/>
            <a:ext cx="445227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86" y="1009644"/>
            <a:ext cx="16292514" cy="8286756"/>
            <a:chOff x="0" y="0"/>
            <a:chExt cx="21723352" cy="11049008"/>
          </a:xfrm>
        </p:grpSpPr>
        <p:sp>
          <p:nvSpPr>
            <p:cNvPr id="3" name="AutoShape 3"/>
            <p:cNvSpPr/>
            <p:nvPr/>
          </p:nvSpPr>
          <p:spPr>
            <a:xfrm flipV="1">
              <a:off x="38214" y="5319685"/>
              <a:ext cx="0" cy="567852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25400" y="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25408"/>
              <a:ext cx="788625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14474284" y="11023608"/>
              <a:ext cx="724906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 flipV="1">
              <a:off x="21685139" y="25461"/>
              <a:ext cx="12700" cy="531956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7261882" y="11023608"/>
              <a:ext cx="721240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0" y="-1183345"/>
            <a:ext cx="18288000" cy="11470345"/>
          </a:xfrm>
          <a:custGeom>
            <a:avLst/>
            <a:gdLst/>
            <a:ahLst/>
            <a:cxnLst/>
            <a:rect l="l" t="t" r="r" b="b"/>
            <a:pathLst>
              <a:path w="18288000" h="11470345">
                <a:moveTo>
                  <a:pt x="0" y="0"/>
                </a:moveTo>
                <a:lnTo>
                  <a:pt x="18288000" y="0"/>
                </a:lnTo>
                <a:lnTo>
                  <a:pt x="18288000" y="11470345"/>
                </a:lnTo>
                <a:lnTo>
                  <a:pt x="0" y="1147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4834" r="-6668"/>
            </a:stretch>
          </a:blipFill>
        </p:spPr>
      </p:sp>
      <p:sp>
        <p:nvSpPr>
          <p:cNvPr id="10" name="AutoShape 10"/>
          <p:cNvSpPr/>
          <p:nvPr/>
        </p:nvSpPr>
        <p:spPr>
          <a:xfrm flipH="1">
            <a:off x="976396" y="9277350"/>
            <a:ext cx="54368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7240250" y="5018458"/>
            <a:ext cx="0" cy="425889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333809" y="1028700"/>
            <a:ext cx="5896831" cy="190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0" y="9296400"/>
            <a:ext cx="2391827" cy="990600"/>
          </a:xfrm>
          <a:custGeom>
            <a:avLst/>
            <a:gdLst/>
            <a:ahLst/>
            <a:cxnLst/>
            <a:rect l="l" t="t" r="r" b="b"/>
            <a:pathLst>
              <a:path w="2391827" h="990600">
                <a:moveTo>
                  <a:pt x="0" y="0"/>
                </a:moveTo>
                <a:lnTo>
                  <a:pt x="2391827" y="0"/>
                </a:lnTo>
                <a:lnTo>
                  <a:pt x="2391827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27" b="-1392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40218" y="9258300"/>
            <a:ext cx="1147782" cy="1028700"/>
          </a:xfrm>
          <a:custGeom>
            <a:avLst/>
            <a:gdLst/>
            <a:ahLst/>
            <a:cxnLst/>
            <a:rect l="l" t="t" r="r" b="b"/>
            <a:pathLst>
              <a:path w="1147782" h="1028700">
                <a:moveTo>
                  <a:pt x="0" y="0"/>
                </a:moveTo>
                <a:lnTo>
                  <a:pt x="1147782" y="0"/>
                </a:lnTo>
                <a:lnTo>
                  <a:pt x="11477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64909" y="1209461"/>
            <a:ext cx="5148289" cy="104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Times New Roman Bold"/>
              </a:rPr>
              <a:t>CONCLUSÃO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6881475" y="1028740"/>
            <a:ext cx="445227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Personalizar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Times New Roman</vt:lpstr>
      <vt:lpstr>Calibri</vt:lpstr>
      <vt:lpstr>Times New Roman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Acer</dc:creator>
  <cp:lastModifiedBy>NATALIA DURIGON MELO</cp:lastModifiedBy>
  <cp:revision>1</cp:revision>
  <dcterms:created xsi:type="dcterms:W3CDTF">2006-08-16T00:00:00Z</dcterms:created>
  <dcterms:modified xsi:type="dcterms:W3CDTF">2024-04-22T18:22:40Z</dcterms:modified>
  <dc:identifier>DAGAO-2nEyU</dc:identifier>
</cp:coreProperties>
</file>